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2" r:id="rId1"/>
    <p:sldMasterId id="2147483845" r:id="rId2"/>
  </p:sldMasterIdLst>
  <p:notesMasterIdLst>
    <p:notesMasterId r:id="rId64"/>
  </p:notesMasterIdLst>
  <p:handoutMasterIdLst>
    <p:handoutMasterId r:id="rId65"/>
  </p:handoutMasterIdLst>
  <p:sldIdLst>
    <p:sldId id="310" r:id="rId3"/>
    <p:sldId id="536" r:id="rId4"/>
    <p:sldId id="581" r:id="rId5"/>
    <p:sldId id="734" r:id="rId6"/>
    <p:sldId id="735" r:id="rId7"/>
    <p:sldId id="736" r:id="rId8"/>
    <p:sldId id="737" r:id="rId9"/>
    <p:sldId id="738" r:id="rId10"/>
    <p:sldId id="739" r:id="rId11"/>
    <p:sldId id="740" r:id="rId12"/>
    <p:sldId id="741" r:id="rId13"/>
    <p:sldId id="742" r:id="rId14"/>
    <p:sldId id="743" r:id="rId15"/>
    <p:sldId id="744" r:id="rId16"/>
    <p:sldId id="745" r:id="rId17"/>
    <p:sldId id="746" r:id="rId18"/>
    <p:sldId id="747" r:id="rId19"/>
    <p:sldId id="748" r:id="rId20"/>
    <p:sldId id="760" r:id="rId21"/>
    <p:sldId id="733" r:id="rId22"/>
    <p:sldId id="705" r:id="rId23"/>
    <p:sldId id="706" r:id="rId24"/>
    <p:sldId id="707" r:id="rId25"/>
    <p:sldId id="761" r:id="rId26"/>
    <p:sldId id="708" r:id="rId27"/>
    <p:sldId id="710" r:id="rId28"/>
    <p:sldId id="762" r:id="rId29"/>
    <p:sldId id="711" r:id="rId30"/>
    <p:sldId id="763" r:id="rId31"/>
    <p:sldId id="712" r:id="rId32"/>
    <p:sldId id="713" r:id="rId33"/>
    <p:sldId id="764" r:id="rId34"/>
    <p:sldId id="714" r:id="rId35"/>
    <p:sldId id="715" r:id="rId36"/>
    <p:sldId id="765" r:id="rId37"/>
    <p:sldId id="716" r:id="rId38"/>
    <p:sldId id="766" r:id="rId39"/>
    <p:sldId id="719" r:id="rId40"/>
    <p:sldId id="720" r:id="rId41"/>
    <p:sldId id="721" r:id="rId42"/>
    <p:sldId id="722" r:id="rId43"/>
    <p:sldId id="767" r:id="rId44"/>
    <p:sldId id="717" r:id="rId45"/>
    <p:sldId id="718" r:id="rId46"/>
    <p:sldId id="768" r:id="rId47"/>
    <p:sldId id="723" r:id="rId48"/>
    <p:sldId id="771" r:id="rId49"/>
    <p:sldId id="772" r:id="rId50"/>
    <p:sldId id="773" r:id="rId51"/>
    <p:sldId id="769" r:id="rId52"/>
    <p:sldId id="724" r:id="rId53"/>
    <p:sldId id="725" r:id="rId54"/>
    <p:sldId id="726" r:id="rId55"/>
    <p:sldId id="727" r:id="rId56"/>
    <p:sldId id="770" r:id="rId57"/>
    <p:sldId id="728" r:id="rId58"/>
    <p:sldId id="729" r:id="rId59"/>
    <p:sldId id="730" r:id="rId60"/>
    <p:sldId id="731" r:id="rId61"/>
    <p:sldId id="732" r:id="rId62"/>
    <p:sldId id="326" r:id="rId63"/>
  </p:sldIdLst>
  <p:sldSz cx="9144000" cy="5715000" type="screen16x10"/>
  <p:notesSz cx="6858000" cy="9144000"/>
  <p:embeddedFontLst>
    <p:embeddedFont>
      <p:font typeface="Arial Narrow" panose="020B0606020202030204" pitchFamily="34" charset="0"/>
      <p:regular r:id="rId66"/>
      <p:bold r:id="rId67"/>
      <p:italic r:id="rId68"/>
      <p:boldItalic r:id="rId69"/>
    </p:embeddedFont>
    <p:embeddedFont>
      <p:font typeface="DIN Next LT Pro Condensed" panose="020B0806020203050203" charset="0"/>
      <p:regular r:id="rId70"/>
      <p:bold r:id="rId71"/>
    </p:embeddedFont>
    <p:embeddedFont>
      <p:font typeface="DIN Next LT Pro Light Condensed" panose="020B0604020202020204" charset="0"/>
      <p:regular r:id="rId72"/>
    </p:embeddedFont>
    <p:embeddedFont>
      <p:font typeface="DIN Next LT Pro Medium Cond" panose="020B0604020202020204" charset="0"/>
      <p:regular r:id="rId73"/>
      <p:bold r:id="rId7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98" userDrawn="1">
          <p15:clr>
            <a:srgbClr val="A4A3A4"/>
          </p15:clr>
        </p15:guide>
        <p15:guide id="2" orient="horz" pos="3504">
          <p15:clr>
            <a:srgbClr val="A4A3A4"/>
          </p15:clr>
        </p15:guide>
        <p15:guide id="3" pos="295" userDrawn="1">
          <p15:clr>
            <a:srgbClr val="A4A3A4"/>
          </p15:clr>
        </p15:guide>
        <p15:guide id="4" pos="3198" userDrawn="1">
          <p15:clr>
            <a:srgbClr val="A4A3A4"/>
          </p15:clr>
        </p15:guide>
        <p15:guide id="5" pos="5522" userDrawn="1">
          <p15:clr>
            <a:srgbClr val="A4A3A4"/>
          </p15:clr>
        </p15:guide>
        <p15:guide id="6" orient="horz" pos="39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6E00"/>
    <a:srgbClr val="DA0E1A"/>
    <a:srgbClr val="D322A6"/>
    <a:srgbClr val="4E31A0"/>
    <a:srgbClr val="1F66B4"/>
    <a:srgbClr val="009EE0"/>
    <a:srgbClr val="DA181A"/>
    <a:srgbClr val="A3612F"/>
    <a:srgbClr val="9A9A9A"/>
    <a:srgbClr val="2571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Style léger 2 - Accentuation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Style moyen 1 - Accentuation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17" autoAdjust="0"/>
    <p:restoredTop sz="87911" autoAdjust="0"/>
  </p:normalViewPr>
  <p:slideViewPr>
    <p:cSldViewPr>
      <p:cViewPr varScale="1">
        <p:scale>
          <a:sx n="91" d="100"/>
          <a:sy n="91" d="100"/>
        </p:scale>
        <p:origin x="1422" y="72"/>
      </p:cViewPr>
      <p:guideLst>
        <p:guide orient="horz" pos="2798"/>
        <p:guide orient="horz" pos="3504"/>
        <p:guide pos="295"/>
        <p:guide pos="3198"/>
        <p:guide pos="5522"/>
        <p:guide orient="horz" pos="394"/>
      </p:guideLst>
    </p:cSldViewPr>
  </p:slideViewPr>
  <p:notesTextViewPr>
    <p:cViewPr>
      <p:scale>
        <a:sx n="100" d="100"/>
        <a:sy n="100" d="100"/>
      </p:scale>
      <p:origin x="0" y="0"/>
    </p:cViewPr>
  </p:notesTextViewPr>
  <p:sorterViewPr>
    <p:cViewPr>
      <p:scale>
        <a:sx n="100" d="100"/>
        <a:sy n="100" d="100"/>
      </p:scale>
      <p:origin x="0" y="-5852"/>
    </p:cViewPr>
  </p:sorterViewPr>
  <p:notesViewPr>
    <p:cSldViewPr>
      <p:cViewPr varScale="1">
        <p:scale>
          <a:sx n="42" d="100"/>
          <a:sy n="42" d="100"/>
        </p:scale>
        <p:origin x="-2218" y="-8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font" Target="fonts/font3.fntdata"/><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font" Target="fonts/font6.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1.fntdata"/><Relationship Id="rId74" Type="http://schemas.openxmlformats.org/officeDocument/2006/relationships/font" Target="fonts/font9.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handoutMaster" Target="handoutMasters/handoutMaster1.xml"/><Relationship Id="rId73" Type="http://schemas.openxmlformats.org/officeDocument/2006/relationships/font" Target="fonts/font8.fntdata"/><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69" Type="http://schemas.openxmlformats.org/officeDocument/2006/relationships/font" Target="fonts/font4.fntdata"/><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2.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5.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dirty="0">
              <a:latin typeface="DIN Next LT Pro Medium Cond" pitchFamily="34" charset="0"/>
            </a:endParaRP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8031939-AB6E-4185-A858-AF47B2669083}" type="datetime1">
              <a:rPr lang="fr-FR" smtClean="0">
                <a:latin typeface="DIN Next LT Pro Medium Cond" pitchFamily="34" charset="0"/>
              </a:rPr>
              <a:pPr/>
              <a:t>18/03/2019</a:t>
            </a:fld>
            <a:endParaRPr lang="fr-FR" dirty="0">
              <a:latin typeface="DIN Next LT Pro Medium Cond" pitchFamily="34" charset="0"/>
            </a:endParaRP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dirty="0">
              <a:latin typeface="DIN Next LT Pro Medium Cond" pitchFamily="34" charset="0"/>
            </a:endParaRP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F75E1F8-7418-4AA3-9BB4-1E769EB41FFF}" type="slidenum">
              <a:rPr lang="fr-FR" smtClean="0">
                <a:latin typeface="DIN Next LT Pro Medium Cond" pitchFamily="34" charset="0"/>
              </a:rPr>
              <a:pPr/>
              <a:t>‹N°›</a:t>
            </a:fld>
            <a:endParaRPr lang="fr-FR" dirty="0">
              <a:latin typeface="DIN Next LT Pro Medium Cond" pitchFamily="34" charset="0"/>
            </a:endParaRPr>
          </a:p>
        </p:txBody>
      </p:sp>
    </p:spTree>
    <p:extLst>
      <p:ext uri="{BB962C8B-B14F-4D97-AF65-F5344CB8AC3E}">
        <p14:creationId xmlns:p14="http://schemas.microsoft.com/office/powerpoint/2010/main" val="3501886720"/>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DIN Next LT Pro Medium Cond" pitchFamily="34" charset="0"/>
              </a:defRPr>
            </a:lvl1pPr>
          </a:lstStyle>
          <a:p>
            <a:endParaRPr lang="fr-FR" dirty="0"/>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DIN Next LT Pro Medium Cond" pitchFamily="34" charset="0"/>
              </a:defRPr>
            </a:lvl1pPr>
          </a:lstStyle>
          <a:p>
            <a:fld id="{F49308FD-C56F-4077-9CEA-D447FA8543D7}" type="datetime1">
              <a:rPr lang="fr-FR" smtClean="0"/>
              <a:pPr/>
              <a:t>18/03/2019</a:t>
            </a:fld>
            <a:endParaRPr lang="fr-FR" dirty="0"/>
          </a:p>
        </p:txBody>
      </p:sp>
      <p:sp>
        <p:nvSpPr>
          <p:cNvPr id="4" name="Espace réservé de l'image des diapositives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DIN Next LT Pro Medium Cond" pitchFamily="34" charset="0"/>
              </a:defRPr>
            </a:lvl1pPr>
          </a:lstStyle>
          <a:p>
            <a:endParaRPr lang="fr-FR" dirty="0"/>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DIN Next LT Pro Medium Cond" pitchFamily="34" charset="0"/>
              </a:defRPr>
            </a:lvl1pPr>
          </a:lstStyle>
          <a:p>
            <a:fld id="{5CC133CB-85EB-43DB-A60A-864F4735B2FA}" type="slidenum">
              <a:rPr lang="fr-FR" smtClean="0"/>
              <a:pPr/>
              <a:t>‹N°›</a:t>
            </a:fld>
            <a:endParaRPr lang="fr-FR" dirty="0"/>
          </a:p>
        </p:txBody>
      </p:sp>
    </p:spTree>
    <p:extLst>
      <p:ext uri="{BB962C8B-B14F-4D97-AF65-F5344CB8AC3E}">
        <p14:creationId xmlns:p14="http://schemas.microsoft.com/office/powerpoint/2010/main" val="1693808460"/>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DIN Next LT Pro Medium Cond" pitchFamily="34" charset="0"/>
        <a:ea typeface="+mn-ea"/>
        <a:cs typeface="+mn-cs"/>
      </a:defRPr>
    </a:lvl1pPr>
    <a:lvl2pPr marL="457200" algn="l" defTabSz="914400" rtl="0" eaLnBrk="1" latinLnBrk="0" hangingPunct="1">
      <a:defRPr sz="1200" kern="1200">
        <a:solidFill>
          <a:schemeClr val="tx1"/>
        </a:solidFill>
        <a:latin typeface="DIN Next LT Pro Medium Cond" pitchFamily="34" charset="0"/>
        <a:ea typeface="+mn-ea"/>
        <a:cs typeface="+mn-cs"/>
      </a:defRPr>
    </a:lvl2pPr>
    <a:lvl3pPr marL="914400" algn="l" defTabSz="914400" rtl="0" eaLnBrk="1" latinLnBrk="0" hangingPunct="1">
      <a:defRPr sz="1200" kern="1200">
        <a:solidFill>
          <a:schemeClr val="tx1"/>
        </a:solidFill>
        <a:latin typeface="DIN Next LT Pro Medium Cond" pitchFamily="34" charset="0"/>
        <a:ea typeface="+mn-ea"/>
        <a:cs typeface="+mn-cs"/>
      </a:defRPr>
    </a:lvl3pPr>
    <a:lvl4pPr marL="1371600" algn="l" defTabSz="914400" rtl="0" eaLnBrk="1" latinLnBrk="0" hangingPunct="1">
      <a:defRPr sz="1200" kern="1200">
        <a:solidFill>
          <a:schemeClr val="tx1"/>
        </a:solidFill>
        <a:latin typeface="DIN Next LT Pro Medium Cond" pitchFamily="34" charset="0"/>
        <a:ea typeface="+mn-ea"/>
        <a:cs typeface="+mn-cs"/>
      </a:defRPr>
    </a:lvl4pPr>
    <a:lvl5pPr marL="1828800" algn="l" defTabSz="914400" rtl="0" eaLnBrk="1" latinLnBrk="0" hangingPunct="1">
      <a:defRPr sz="1200" kern="1200">
        <a:solidFill>
          <a:schemeClr val="tx1"/>
        </a:solidFill>
        <a:latin typeface="DIN Next LT Pro Medium Cond"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a:p>
            <a:endParaRPr lang="fr-FR"/>
          </a:p>
        </p:txBody>
      </p:sp>
    </p:spTree>
    <p:extLst>
      <p:ext uri="{BB962C8B-B14F-4D97-AF65-F5344CB8AC3E}">
        <p14:creationId xmlns:p14="http://schemas.microsoft.com/office/powerpoint/2010/main" val="3702315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a:p>
            <a:endParaRPr lang="fr-FR"/>
          </a:p>
        </p:txBody>
      </p:sp>
    </p:spTree>
    <p:extLst>
      <p:ext uri="{BB962C8B-B14F-4D97-AF65-F5344CB8AC3E}">
        <p14:creationId xmlns:p14="http://schemas.microsoft.com/office/powerpoint/2010/main" val="1956432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a:p>
            <a:endParaRPr lang="fr-FR"/>
          </a:p>
        </p:txBody>
      </p:sp>
    </p:spTree>
    <p:extLst>
      <p:ext uri="{BB962C8B-B14F-4D97-AF65-F5344CB8AC3E}">
        <p14:creationId xmlns:p14="http://schemas.microsoft.com/office/powerpoint/2010/main" val="11793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a:p>
            <a:endParaRPr lang="fr-FR"/>
          </a:p>
        </p:txBody>
      </p:sp>
    </p:spTree>
    <p:extLst>
      <p:ext uri="{BB962C8B-B14F-4D97-AF65-F5344CB8AC3E}">
        <p14:creationId xmlns:p14="http://schemas.microsoft.com/office/powerpoint/2010/main" val="28983641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a:p>
            <a:endParaRPr lang="fr-FR"/>
          </a:p>
        </p:txBody>
      </p:sp>
    </p:spTree>
    <p:extLst>
      <p:ext uri="{BB962C8B-B14F-4D97-AF65-F5344CB8AC3E}">
        <p14:creationId xmlns:p14="http://schemas.microsoft.com/office/powerpoint/2010/main" val="4010630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a:p>
            <a:endParaRPr lang="fr-FR"/>
          </a:p>
        </p:txBody>
      </p:sp>
    </p:spTree>
    <p:extLst>
      <p:ext uri="{BB962C8B-B14F-4D97-AF65-F5344CB8AC3E}">
        <p14:creationId xmlns:p14="http://schemas.microsoft.com/office/powerpoint/2010/main" val="2518683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a:p>
            <a:endParaRPr lang="fr-FR"/>
          </a:p>
        </p:txBody>
      </p:sp>
    </p:spTree>
    <p:extLst>
      <p:ext uri="{BB962C8B-B14F-4D97-AF65-F5344CB8AC3E}">
        <p14:creationId xmlns:p14="http://schemas.microsoft.com/office/powerpoint/2010/main" val="259456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a:p>
            <a:endParaRPr lang="fr-FR"/>
          </a:p>
        </p:txBody>
      </p:sp>
    </p:spTree>
    <p:extLst>
      <p:ext uri="{BB962C8B-B14F-4D97-AF65-F5344CB8AC3E}">
        <p14:creationId xmlns:p14="http://schemas.microsoft.com/office/powerpoint/2010/main" val="1338351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a:p>
            <a:endParaRPr lang="fr-FR"/>
          </a:p>
        </p:txBody>
      </p:sp>
    </p:spTree>
    <p:extLst>
      <p:ext uri="{BB962C8B-B14F-4D97-AF65-F5344CB8AC3E}">
        <p14:creationId xmlns:p14="http://schemas.microsoft.com/office/powerpoint/2010/main" val="23372897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a:p>
            <a:endParaRPr lang="fr-FR"/>
          </a:p>
        </p:txBody>
      </p:sp>
    </p:spTree>
    <p:extLst>
      <p:ext uri="{BB962C8B-B14F-4D97-AF65-F5344CB8AC3E}">
        <p14:creationId xmlns:p14="http://schemas.microsoft.com/office/powerpoint/2010/main" val="21871790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a:p>
            <a:endParaRPr lang="fr-FR"/>
          </a:p>
        </p:txBody>
      </p:sp>
    </p:spTree>
    <p:extLst>
      <p:ext uri="{BB962C8B-B14F-4D97-AF65-F5344CB8AC3E}">
        <p14:creationId xmlns:p14="http://schemas.microsoft.com/office/powerpoint/2010/main" val="1347572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a:p>
            <a:endParaRPr lang="fr-FR"/>
          </a:p>
        </p:txBody>
      </p:sp>
    </p:spTree>
    <p:extLst>
      <p:ext uri="{BB962C8B-B14F-4D97-AF65-F5344CB8AC3E}">
        <p14:creationId xmlns:p14="http://schemas.microsoft.com/office/powerpoint/2010/main" val="6067102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a:p>
            <a:endParaRPr lang="fr-FR"/>
          </a:p>
        </p:txBody>
      </p:sp>
    </p:spTree>
    <p:extLst>
      <p:ext uri="{BB962C8B-B14F-4D97-AF65-F5344CB8AC3E}">
        <p14:creationId xmlns:p14="http://schemas.microsoft.com/office/powerpoint/2010/main" val="3597690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a:p>
            <a:endParaRPr lang="fr-FR"/>
          </a:p>
        </p:txBody>
      </p:sp>
    </p:spTree>
    <p:extLst>
      <p:ext uri="{BB962C8B-B14F-4D97-AF65-F5344CB8AC3E}">
        <p14:creationId xmlns:p14="http://schemas.microsoft.com/office/powerpoint/2010/main" val="2882434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a:p>
            <a:endParaRPr lang="fr-FR"/>
          </a:p>
        </p:txBody>
      </p:sp>
    </p:spTree>
    <p:extLst>
      <p:ext uri="{BB962C8B-B14F-4D97-AF65-F5344CB8AC3E}">
        <p14:creationId xmlns:p14="http://schemas.microsoft.com/office/powerpoint/2010/main" val="3160599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a:p>
            <a:endParaRPr lang="fr-FR"/>
          </a:p>
        </p:txBody>
      </p:sp>
    </p:spTree>
    <p:extLst>
      <p:ext uri="{BB962C8B-B14F-4D97-AF65-F5344CB8AC3E}">
        <p14:creationId xmlns:p14="http://schemas.microsoft.com/office/powerpoint/2010/main" val="3605757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a:p>
            <a:endParaRPr lang="fr-FR"/>
          </a:p>
        </p:txBody>
      </p:sp>
    </p:spTree>
    <p:extLst>
      <p:ext uri="{BB962C8B-B14F-4D97-AF65-F5344CB8AC3E}">
        <p14:creationId xmlns:p14="http://schemas.microsoft.com/office/powerpoint/2010/main" val="7336619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a:p>
            <a:endParaRPr lang="fr-FR"/>
          </a:p>
        </p:txBody>
      </p:sp>
    </p:spTree>
    <p:extLst>
      <p:ext uri="{BB962C8B-B14F-4D97-AF65-F5344CB8AC3E}">
        <p14:creationId xmlns:p14="http://schemas.microsoft.com/office/powerpoint/2010/main" val="22824656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a:p>
            <a:endParaRPr lang="fr-FR"/>
          </a:p>
        </p:txBody>
      </p:sp>
    </p:spTree>
    <p:extLst>
      <p:ext uri="{BB962C8B-B14F-4D97-AF65-F5344CB8AC3E}">
        <p14:creationId xmlns:p14="http://schemas.microsoft.com/office/powerpoint/2010/main" val="20924640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a:p>
            <a:endParaRPr lang="fr-FR"/>
          </a:p>
        </p:txBody>
      </p:sp>
    </p:spTree>
    <p:extLst>
      <p:ext uri="{BB962C8B-B14F-4D97-AF65-F5344CB8AC3E}">
        <p14:creationId xmlns:p14="http://schemas.microsoft.com/office/powerpoint/2010/main" val="8443735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a:p>
            <a:endParaRPr lang="fr-FR"/>
          </a:p>
        </p:txBody>
      </p:sp>
    </p:spTree>
    <p:extLst>
      <p:ext uri="{BB962C8B-B14F-4D97-AF65-F5344CB8AC3E}">
        <p14:creationId xmlns:p14="http://schemas.microsoft.com/office/powerpoint/2010/main" val="28495818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a:p>
            <a:endParaRPr lang="fr-FR"/>
          </a:p>
        </p:txBody>
      </p:sp>
    </p:spTree>
    <p:extLst>
      <p:ext uri="{BB962C8B-B14F-4D97-AF65-F5344CB8AC3E}">
        <p14:creationId xmlns:p14="http://schemas.microsoft.com/office/powerpoint/2010/main" val="460612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a:p>
            <a:endParaRPr lang="fr-FR"/>
          </a:p>
        </p:txBody>
      </p:sp>
    </p:spTree>
    <p:extLst>
      <p:ext uri="{BB962C8B-B14F-4D97-AF65-F5344CB8AC3E}">
        <p14:creationId xmlns:p14="http://schemas.microsoft.com/office/powerpoint/2010/main" val="30512553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a:p>
            <a:endParaRPr lang="fr-FR"/>
          </a:p>
        </p:txBody>
      </p:sp>
    </p:spTree>
    <p:extLst>
      <p:ext uri="{BB962C8B-B14F-4D97-AF65-F5344CB8AC3E}">
        <p14:creationId xmlns:p14="http://schemas.microsoft.com/office/powerpoint/2010/main" val="26677809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a:p>
            <a:endParaRPr lang="fr-FR"/>
          </a:p>
        </p:txBody>
      </p:sp>
    </p:spTree>
    <p:extLst>
      <p:ext uri="{BB962C8B-B14F-4D97-AF65-F5344CB8AC3E}">
        <p14:creationId xmlns:p14="http://schemas.microsoft.com/office/powerpoint/2010/main" val="38847341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a:p>
            <a:endParaRPr lang="fr-FR"/>
          </a:p>
        </p:txBody>
      </p:sp>
    </p:spTree>
    <p:extLst>
      <p:ext uri="{BB962C8B-B14F-4D97-AF65-F5344CB8AC3E}">
        <p14:creationId xmlns:p14="http://schemas.microsoft.com/office/powerpoint/2010/main" val="28618168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a:p>
            <a:endParaRPr lang="fr-FR"/>
          </a:p>
        </p:txBody>
      </p:sp>
    </p:spTree>
    <p:extLst>
      <p:ext uri="{BB962C8B-B14F-4D97-AF65-F5344CB8AC3E}">
        <p14:creationId xmlns:p14="http://schemas.microsoft.com/office/powerpoint/2010/main" val="28780618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a:p>
            <a:endParaRPr lang="fr-FR"/>
          </a:p>
        </p:txBody>
      </p:sp>
    </p:spTree>
    <p:extLst>
      <p:ext uri="{BB962C8B-B14F-4D97-AF65-F5344CB8AC3E}">
        <p14:creationId xmlns:p14="http://schemas.microsoft.com/office/powerpoint/2010/main" val="26288002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a:p>
            <a:endParaRPr lang="fr-FR"/>
          </a:p>
        </p:txBody>
      </p:sp>
    </p:spTree>
    <p:extLst>
      <p:ext uri="{BB962C8B-B14F-4D97-AF65-F5344CB8AC3E}">
        <p14:creationId xmlns:p14="http://schemas.microsoft.com/office/powerpoint/2010/main" val="14629111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a:p>
            <a:endParaRPr lang="fr-FR"/>
          </a:p>
        </p:txBody>
      </p:sp>
    </p:spTree>
    <p:extLst>
      <p:ext uri="{BB962C8B-B14F-4D97-AF65-F5344CB8AC3E}">
        <p14:creationId xmlns:p14="http://schemas.microsoft.com/office/powerpoint/2010/main" val="15281094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a:p>
            <a:endParaRPr lang="fr-FR"/>
          </a:p>
        </p:txBody>
      </p:sp>
    </p:spTree>
    <p:extLst>
      <p:ext uri="{BB962C8B-B14F-4D97-AF65-F5344CB8AC3E}">
        <p14:creationId xmlns:p14="http://schemas.microsoft.com/office/powerpoint/2010/main" val="38979062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a:p>
            <a:endParaRPr lang="fr-FR"/>
          </a:p>
        </p:txBody>
      </p:sp>
    </p:spTree>
    <p:extLst>
      <p:ext uri="{BB962C8B-B14F-4D97-AF65-F5344CB8AC3E}">
        <p14:creationId xmlns:p14="http://schemas.microsoft.com/office/powerpoint/2010/main" val="12862916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a:p>
            <a:endParaRPr lang="fr-FR"/>
          </a:p>
        </p:txBody>
      </p:sp>
    </p:spTree>
    <p:extLst>
      <p:ext uri="{BB962C8B-B14F-4D97-AF65-F5344CB8AC3E}">
        <p14:creationId xmlns:p14="http://schemas.microsoft.com/office/powerpoint/2010/main" val="122536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a:p>
            <a:endParaRPr lang="fr-FR"/>
          </a:p>
        </p:txBody>
      </p:sp>
    </p:spTree>
    <p:extLst>
      <p:ext uri="{BB962C8B-B14F-4D97-AF65-F5344CB8AC3E}">
        <p14:creationId xmlns:p14="http://schemas.microsoft.com/office/powerpoint/2010/main" val="5250128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a:p>
            <a:endParaRPr lang="fr-FR"/>
          </a:p>
        </p:txBody>
      </p:sp>
    </p:spTree>
    <p:extLst>
      <p:ext uri="{BB962C8B-B14F-4D97-AF65-F5344CB8AC3E}">
        <p14:creationId xmlns:p14="http://schemas.microsoft.com/office/powerpoint/2010/main" val="8685272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a:p>
            <a:endParaRPr lang="fr-FR"/>
          </a:p>
        </p:txBody>
      </p:sp>
    </p:spTree>
    <p:extLst>
      <p:ext uri="{BB962C8B-B14F-4D97-AF65-F5344CB8AC3E}">
        <p14:creationId xmlns:p14="http://schemas.microsoft.com/office/powerpoint/2010/main" val="3991097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a:p>
            <a:endParaRPr lang="fr-FR"/>
          </a:p>
        </p:txBody>
      </p:sp>
    </p:spTree>
    <p:extLst>
      <p:ext uri="{BB962C8B-B14F-4D97-AF65-F5344CB8AC3E}">
        <p14:creationId xmlns:p14="http://schemas.microsoft.com/office/powerpoint/2010/main" val="9550568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a:p>
            <a:endParaRPr lang="fr-FR"/>
          </a:p>
        </p:txBody>
      </p:sp>
    </p:spTree>
    <p:extLst>
      <p:ext uri="{BB962C8B-B14F-4D97-AF65-F5344CB8AC3E}">
        <p14:creationId xmlns:p14="http://schemas.microsoft.com/office/powerpoint/2010/main" val="26585106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a:p>
            <a:endParaRPr lang="fr-FR"/>
          </a:p>
        </p:txBody>
      </p:sp>
    </p:spTree>
    <p:extLst>
      <p:ext uri="{BB962C8B-B14F-4D97-AF65-F5344CB8AC3E}">
        <p14:creationId xmlns:p14="http://schemas.microsoft.com/office/powerpoint/2010/main" val="34784685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a:p>
            <a:endParaRPr lang="fr-FR"/>
          </a:p>
        </p:txBody>
      </p:sp>
    </p:spTree>
    <p:extLst>
      <p:ext uri="{BB962C8B-B14F-4D97-AF65-F5344CB8AC3E}">
        <p14:creationId xmlns:p14="http://schemas.microsoft.com/office/powerpoint/2010/main" val="38056949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a:p>
            <a:endParaRPr lang="fr-FR"/>
          </a:p>
        </p:txBody>
      </p:sp>
    </p:spTree>
    <p:extLst>
      <p:ext uri="{BB962C8B-B14F-4D97-AF65-F5344CB8AC3E}">
        <p14:creationId xmlns:p14="http://schemas.microsoft.com/office/powerpoint/2010/main" val="13447453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a:p>
            <a:endParaRPr lang="fr-FR" dirty="0"/>
          </a:p>
        </p:txBody>
      </p:sp>
    </p:spTree>
    <p:extLst>
      <p:ext uri="{BB962C8B-B14F-4D97-AF65-F5344CB8AC3E}">
        <p14:creationId xmlns:p14="http://schemas.microsoft.com/office/powerpoint/2010/main" val="1144346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a:p>
            <a:endParaRPr lang="fr-FR"/>
          </a:p>
        </p:txBody>
      </p:sp>
    </p:spTree>
    <p:extLst>
      <p:ext uri="{BB962C8B-B14F-4D97-AF65-F5344CB8AC3E}">
        <p14:creationId xmlns:p14="http://schemas.microsoft.com/office/powerpoint/2010/main" val="3868584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a:p>
            <a:endParaRPr lang="fr-FR"/>
          </a:p>
        </p:txBody>
      </p:sp>
    </p:spTree>
    <p:extLst>
      <p:ext uri="{BB962C8B-B14F-4D97-AF65-F5344CB8AC3E}">
        <p14:creationId xmlns:p14="http://schemas.microsoft.com/office/powerpoint/2010/main" val="2187076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a:p>
            <a:endParaRPr lang="fr-FR"/>
          </a:p>
        </p:txBody>
      </p:sp>
    </p:spTree>
    <p:extLst>
      <p:ext uri="{BB962C8B-B14F-4D97-AF65-F5344CB8AC3E}">
        <p14:creationId xmlns:p14="http://schemas.microsoft.com/office/powerpoint/2010/main" val="1641824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a:p>
            <a:endParaRPr lang="fr-FR"/>
          </a:p>
        </p:txBody>
      </p:sp>
    </p:spTree>
    <p:extLst>
      <p:ext uri="{BB962C8B-B14F-4D97-AF65-F5344CB8AC3E}">
        <p14:creationId xmlns:p14="http://schemas.microsoft.com/office/powerpoint/2010/main" val="1299476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a:p>
            <a:endParaRPr lang="fr-FR"/>
          </a:p>
        </p:txBody>
      </p:sp>
    </p:spTree>
    <p:extLst>
      <p:ext uri="{BB962C8B-B14F-4D97-AF65-F5344CB8AC3E}">
        <p14:creationId xmlns:p14="http://schemas.microsoft.com/office/powerpoint/2010/main" val="15025590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emf"/><Relationship Id="rId1" Type="http://schemas.openxmlformats.org/officeDocument/2006/relationships/slideMaster" Target="../slideMasters/slideMaster2.xml"/><Relationship Id="rId4" Type="http://schemas.openxmlformats.org/officeDocument/2006/relationships/image" Target="../media/image13.sv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emf"/><Relationship Id="rId1" Type="http://schemas.openxmlformats.org/officeDocument/2006/relationships/slideMaster" Target="../slideMasters/slideMaster2.xml"/><Relationship Id="rId4" Type="http://schemas.openxmlformats.org/officeDocument/2006/relationships/image" Target="../media/image2.sv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emf"/><Relationship Id="rId1" Type="http://schemas.openxmlformats.org/officeDocument/2006/relationships/slideMaster" Target="../slideMasters/slideMaster2.xml"/><Relationship Id="rId4" Type="http://schemas.openxmlformats.org/officeDocument/2006/relationships/image" Target="../media/image13.sv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emf"/><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emf"/><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emf"/><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emf"/><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jpe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emf"/><Relationship Id="rId1" Type="http://schemas.openxmlformats.org/officeDocument/2006/relationships/slideMaster" Target="../slideMasters/slideMaster2.xml"/><Relationship Id="rId4" Type="http://schemas.openxmlformats.org/officeDocument/2006/relationships/image" Target="../media/image2.sv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emf"/><Relationship Id="rId1" Type="http://schemas.openxmlformats.org/officeDocument/2006/relationships/slideMaster" Target="../slideMasters/slideMaster2.xml"/><Relationship Id="rId4" Type="http://schemas.openxmlformats.org/officeDocument/2006/relationships/image" Target="../media/image2.sv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uvertur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69CC07B-AED7-D249-B622-23FAD07D155B}"/>
              </a:ext>
            </a:extLst>
          </p:cNvPr>
          <p:cNvSpPr/>
          <p:nvPr/>
        </p:nvSpPr>
        <p:spPr>
          <a:xfrm>
            <a:off x="520396" y="465649"/>
            <a:ext cx="8096250" cy="4775424"/>
          </a:xfrm>
          <a:prstGeom prst="rect">
            <a:avLst/>
          </a:prstGeom>
          <a:noFill/>
          <a:ln w="152400" cap="sq" cmpd="sng">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Futura Std Book" panose="020B0502020204020303" pitchFamily="34" charset="77"/>
            </a:endParaRPr>
          </a:p>
        </p:txBody>
      </p:sp>
      <p:sp>
        <p:nvSpPr>
          <p:cNvPr id="17" name="Text Placeholder 16">
            <a:extLst>
              <a:ext uri="{FF2B5EF4-FFF2-40B4-BE49-F238E27FC236}">
                <a16:creationId xmlns:a16="http://schemas.microsoft.com/office/drawing/2014/main" id="{162FE155-034A-FD45-A543-6182598F1A8E}"/>
              </a:ext>
            </a:extLst>
          </p:cNvPr>
          <p:cNvSpPr>
            <a:spLocks noGrp="1"/>
          </p:cNvSpPr>
          <p:nvPr>
            <p:ph type="body" sz="quarter" idx="10" hasCustomPrompt="1"/>
          </p:nvPr>
        </p:nvSpPr>
        <p:spPr>
          <a:xfrm>
            <a:off x="857042" y="473927"/>
            <a:ext cx="6766271" cy="4767145"/>
          </a:xfrm>
        </p:spPr>
        <p:txBody>
          <a:bodyPr anchor="ctr" anchorCtr="0">
            <a:noAutofit/>
          </a:bodyPr>
          <a:lstStyle>
            <a:lvl1pPr marL="0" indent="0">
              <a:lnSpc>
                <a:spcPct val="75000"/>
              </a:lnSpc>
              <a:buNone/>
              <a:defRPr sz="6000" b="1" i="1" spc="-300" baseline="0">
                <a:solidFill>
                  <a:srgbClr val="EB285A"/>
                </a:solidFill>
                <a:latin typeface="Futura Std ExtraBold" panose="020B0502020204020303" pitchFamily="34" charset="77"/>
              </a:defRPr>
            </a:lvl1pPr>
          </a:lstStyle>
          <a:p>
            <a:pPr lvl="0"/>
            <a:r>
              <a:rPr lang="en-US" dirty="0"/>
              <a:t>PRESENTATION TITLE</a:t>
            </a:r>
          </a:p>
        </p:txBody>
      </p:sp>
      <p:sp>
        <p:nvSpPr>
          <p:cNvPr id="19" name="Rectangle 18">
            <a:extLst>
              <a:ext uri="{FF2B5EF4-FFF2-40B4-BE49-F238E27FC236}">
                <a16:creationId xmlns:a16="http://schemas.microsoft.com/office/drawing/2014/main" id="{770EFD7B-E82E-D84D-8B1C-FB3D4D9461FF}"/>
              </a:ext>
            </a:extLst>
          </p:cNvPr>
          <p:cNvSpPr/>
          <p:nvPr/>
        </p:nvSpPr>
        <p:spPr>
          <a:xfrm>
            <a:off x="1" y="4266667"/>
            <a:ext cx="956433" cy="36003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Futura Std Book" panose="020B0502020204020303" pitchFamily="34" charset="77"/>
            </a:endParaRPr>
          </a:p>
        </p:txBody>
      </p:sp>
      <p:sp>
        <p:nvSpPr>
          <p:cNvPr id="21" name="Text Placeholder 16">
            <a:extLst>
              <a:ext uri="{FF2B5EF4-FFF2-40B4-BE49-F238E27FC236}">
                <a16:creationId xmlns:a16="http://schemas.microsoft.com/office/drawing/2014/main" id="{0D97088A-7482-0A48-969B-E86583C73F3D}"/>
              </a:ext>
            </a:extLst>
          </p:cNvPr>
          <p:cNvSpPr>
            <a:spLocks noGrp="1"/>
          </p:cNvSpPr>
          <p:nvPr>
            <p:ph type="body" sz="quarter" idx="11" hasCustomPrompt="1"/>
          </p:nvPr>
        </p:nvSpPr>
        <p:spPr>
          <a:xfrm>
            <a:off x="956434" y="4261475"/>
            <a:ext cx="1340432" cy="370422"/>
          </a:xfrm>
          <a:solidFill>
            <a:schemeClr val="accent6"/>
          </a:solidFill>
        </p:spPr>
        <p:txBody>
          <a:bodyPr wrap="none" anchor="ctr" anchorCtr="0">
            <a:spAutoFit/>
          </a:bodyPr>
          <a:lstStyle>
            <a:lvl1pPr marL="0" indent="0">
              <a:lnSpc>
                <a:spcPct val="100000"/>
              </a:lnSpc>
              <a:buNone/>
              <a:defRPr sz="1800" b="1" i="0" spc="0" baseline="0">
                <a:solidFill>
                  <a:schemeClr val="bg1"/>
                </a:solidFill>
                <a:latin typeface="Futura Std ExtraBold" panose="020B0502020204020303" pitchFamily="34" charset="77"/>
              </a:defRPr>
            </a:lvl1pPr>
          </a:lstStyle>
          <a:p>
            <a:pPr lvl="0"/>
            <a:r>
              <a:rPr lang="en-US" dirty="0"/>
              <a:t>subtitle</a:t>
            </a:r>
          </a:p>
        </p:txBody>
      </p:sp>
      <p:sp>
        <p:nvSpPr>
          <p:cNvPr id="22" name="Footer Placeholder 21">
            <a:extLst>
              <a:ext uri="{FF2B5EF4-FFF2-40B4-BE49-F238E27FC236}">
                <a16:creationId xmlns:a16="http://schemas.microsoft.com/office/drawing/2014/main" id="{5073B433-0495-5C4B-A57D-6E4BB1E1BC94}"/>
              </a:ext>
            </a:extLst>
          </p:cNvPr>
          <p:cNvSpPr>
            <a:spLocks noGrp="1"/>
          </p:cNvSpPr>
          <p:nvPr>
            <p:ph type="ftr" sz="quarter" idx="12"/>
          </p:nvPr>
        </p:nvSpPr>
        <p:spPr/>
        <p:txBody>
          <a:bodyPr/>
          <a:lstStyle/>
          <a:p>
            <a:pPr>
              <a:defRPr/>
            </a:pPr>
            <a:r>
              <a:rPr lang="fr-FR"/>
              <a:t>© SQLI GROUP | 2015 </a:t>
            </a:r>
          </a:p>
        </p:txBody>
      </p:sp>
      <p:sp>
        <p:nvSpPr>
          <p:cNvPr id="23" name="Slide Number Placeholder 22">
            <a:extLst>
              <a:ext uri="{FF2B5EF4-FFF2-40B4-BE49-F238E27FC236}">
                <a16:creationId xmlns:a16="http://schemas.microsoft.com/office/drawing/2014/main" id="{24C7A717-858B-874F-9D6C-B7189AB84DC3}"/>
              </a:ext>
            </a:extLst>
          </p:cNvPr>
          <p:cNvSpPr>
            <a:spLocks noGrp="1"/>
          </p:cNvSpPr>
          <p:nvPr>
            <p:ph type="sldNum" sz="quarter" idx="13"/>
          </p:nvPr>
        </p:nvSpPr>
        <p:spPr/>
        <p:txBody>
          <a:bodyPr/>
          <a:lstStyle/>
          <a:p>
            <a:fld id="{F1F5C55A-AAC4-4FAB-A004-0267178C4D8A}" type="slidenum">
              <a:rPr lang="fr-FR" smtClean="0"/>
              <a:pPr/>
              <a:t>‹N°›</a:t>
            </a:fld>
            <a:endParaRPr lang="fr-FR" dirty="0"/>
          </a:p>
        </p:txBody>
      </p:sp>
      <p:sp>
        <p:nvSpPr>
          <p:cNvPr id="10" name="Freeform 9">
            <a:extLst>
              <a:ext uri="{FF2B5EF4-FFF2-40B4-BE49-F238E27FC236}">
                <a16:creationId xmlns:a16="http://schemas.microsoft.com/office/drawing/2014/main" id="{287941C3-87F5-514C-8BF6-172789B6962B}"/>
              </a:ext>
            </a:extLst>
          </p:cNvPr>
          <p:cNvSpPr/>
          <p:nvPr/>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rgbClr val="EB28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2" name="ZoneTexte 1">
            <a:extLst>
              <a:ext uri="{FF2B5EF4-FFF2-40B4-BE49-F238E27FC236}">
                <a16:creationId xmlns:a16="http://schemas.microsoft.com/office/drawing/2014/main" id="{A46A3DD3-C4FA-BF43-B8EC-E0ABE2EF152E}"/>
              </a:ext>
            </a:extLst>
          </p:cNvPr>
          <p:cNvSpPr txBox="1"/>
          <p:nvPr/>
        </p:nvSpPr>
        <p:spPr>
          <a:xfrm>
            <a:off x="8341743" y="129396"/>
            <a:ext cx="0" cy="0"/>
          </a:xfrm>
          <a:prstGeom prst="rect">
            <a:avLst/>
          </a:prstGeom>
          <a:noFill/>
        </p:spPr>
        <p:txBody>
          <a:bodyPr wrap="none" rtlCol="0">
            <a:noAutofit/>
          </a:bodyPr>
          <a:lstStyle/>
          <a:p>
            <a:pPr algn="l"/>
            <a:endParaRPr lang="fr-FR" dirty="0" err="1">
              <a:solidFill>
                <a:schemeClr val="accent6"/>
              </a:solidFill>
              <a:latin typeface="Futura Std Light" panose="020B0402020204020303" pitchFamily="34" charset="77"/>
            </a:endParaRPr>
          </a:p>
        </p:txBody>
      </p:sp>
      <p:sp>
        <p:nvSpPr>
          <p:cNvPr id="3" name="ZoneTexte 2">
            <a:extLst>
              <a:ext uri="{FF2B5EF4-FFF2-40B4-BE49-F238E27FC236}">
                <a16:creationId xmlns:a16="http://schemas.microsoft.com/office/drawing/2014/main" id="{989C242C-B6C3-944D-93AA-D4EE00D0896E}"/>
              </a:ext>
            </a:extLst>
          </p:cNvPr>
          <p:cNvSpPr txBox="1"/>
          <p:nvPr/>
        </p:nvSpPr>
        <p:spPr>
          <a:xfrm>
            <a:off x="1839951" y="78059"/>
            <a:ext cx="0" cy="0"/>
          </a:xfrm>
          <a:prstGeom prst="rect">
            <a:avLst/>
          </a:prstGeom>
          <a:noFill/>
        </p:spPr>
        <p:txBody>
          <a:bodyPr wrap="none" rtlCol="0">
            <a:noAutofit/>
          </a:bodyPr>
          <a:lstStyle/>
          <a:p>
            <a:pPr algn="l"/>
            <a:endParaRPr lang="fr-FR" dirty="0" err="1">
              <a:solidFill>
                <a:schemeClr val="accent6"/>
              </a:solidFill>
              <a:latin typeface="Futura Std Light" panose="020B0402020204020303" pitchFamily="34" charset="77"/>
            </a:endParaRPr>
          </a:p>
        </p:txBody>
      </p:sp>
    </p:spTree>
    <p:extLst>
      <p:ext uri="{BB962C8B-B14F-4D97-AF65-F5344CB8AC3E}">
        <p14:creationId xmlns:p14="http://schemas.microsoft.com/office/powerpoint/2010/main" val="1223825152"/>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ntertitre 12">
    <p:bg>
      <p:bgPr>
        <a:solidFill>
          <a:schemeClr val="accent3"/>
        </a:solidFill>
        <a:effectLst/>
      </p:bgPr>
    </p:bg>
    <p:spTree>
      <p:nvGrpSpPr>
        <p:cNvPr id="1" name=""/>
        <p:cNvGrpSpPr/>
        <p:nvPr/>
      </p:nvGrpSpPr>
      <p:grpSpPr>
        <a:xfrm>
          <a:off x="0" y="0"/>
          <a:ext cx="0" cy="0"/>
          <a:chOff x="0" y="0"/>
          <a:chExt cx="0" cy="0"/>
        </a:xfrm>
      </p:grpSpPr>
      <p:sp>
        <p:nvSpPr>
          <p:cNvPr id="22" name="Footer Placeholder 21">
            <a:extLst>
              <a:ext uri="{FF2B5EF4-FFF2-40B4-BE49-F238E27FC236}">
                <a16:creationId xmlns:a16="http://schemas.microsoft.com/office/drawing/2014/main" id="{5073B433-0495-5C4B-A57D-6E4BB1E1BC94}"/>
              </a:ext>
            </a:extLst>
          </p:cNvPr>
          <p:cNvSpPr>
            <a:spLocks noGrp="1"/>
          </p:cNvSpPr>
          <p:nvPr>
            <p:ph type="ftr" sz="quarter" idx="12"/>
          </p:nvPr>
        </p:nvSpPr>
        <p:spPr/>
        <p:txBody>
          <a:bodyPr/>
          <a:lstStyle>
            <a:lvl1pPr>
              <a:defRPr>
                <a:solidFill>
                  <a:schemeClr val="bg1"/>
                </a:solidFill>
              </a:defRPr>
            </a:lvl1pPr>
          </a:lstStyle>
          <a:p>
            <a:pPr>
              <a:defRPr/>
            </a:pPr>
            <a:r>
              <a:rPr lang="fr-FR"/>
              <a:t>© SQLI GROUP | 2015 </a:t>
            </a:r>
          </a:p>
        </p:txBody>
      </p:sp>
      <p:sp>
        <p:nvSpPr>
          <p:cNvPr id="23" name="Slide Number Placeholder 22">
            <a:extLst>
              <a:ext uri="{FF2B5EF4-FFF2-40B4-BE49-F238E27FC236}">
                <a16:creationId xmlns:a16="http://schemas.microsoft.com/office/drawing/2014/main" id="{24C7A717-858B-874F-9D6C-B7189AB84DC3}"/>
              </a:ext>
            </a:extLst>
          </p:cNvPr>
          <p:cNvSpPr>
            <a:spLocks noGrp="1"/>
          </p:cNvSpPr>
          <p:nvPr>
            <p:ph type="sldNum" sz="quarter" idx="13"/>
          </p:nvPr>
        </p:nvSpPr>
        <p:spPr/>
        <p:txBody>
          <a:bodyPr/>
          <a:lstStyle/>
          <a:p>
            <a:fld id="{F1F5C55A-AAC4-4FAB-A004-0267178C4D8A}" type="slidenum">
              <a:rPr lang="fr-FR" smtClean="0"/>
              <a:pPr/>
              <a:t>‹N°›</a:t>
            </a:fld>
            <a:endParaRPr lang="fr-FR" dirty="0"/>
          </a:p>
        </p:txBody>
      </p:sp>
      <p:sp>
        <p:nvSpPr>
          <p:cNvPr id="14" name="Rectangle 13">
            <a:extLst>
              <a:ext uri="{FF2B5EF4-FFF2-40B4-BE49-F238E27FC236}">
                <a16:creationId xmlns:a16="http://schemas.microsoft.com/office/drawing/2014/main" id="{ABB5601E-FB0D-8349-8F8F-054D2CFBE7BC}"/>
              </a:ext>
            </a:extLst>
          </p:cNvPr>
          <p:cNvSpPr/>
          <p:nvPr/>
        </p:nvSpPr>
        <p:spPr>
          <a:xfrm>
            <a:off x="448336" y="3217376"/>
            <a:ext cx="251605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Arial" panose="020B0604020202020204" pitchFamily="34" charset="0"/>
              </a:rPr>
              <a:t>   </a:t>
            </a:r>
          </a:p>
        </p:txBody>
      </p:sp>
      <p:sp>
        <p:nvSpPr>
          <p:cNvPr id="10" name="Text Placeholder 16">
            <a:extLst>
              <a:ext uri="{FF2B5EF4-FFF2-40B4-BE49-F238E27FC236}">
                <a16:creationId xmlns:a16="http://schemas.microsoft.com/office/drawing/2014/main" id="{36C342DC-E0E3-3F41-9003-3919B84C8E9C}"/>
              </a:ext>
            </a:extLst>
          </p:cNvPr>
          <p:cNvSpPr>
            <a:spLocks noGrp="1"/>
          </p:cNvSpPr>
          <p:nvPr>
            <p:ph type="body" sz="quarter" idx="10" hasCustomPrompt="1"/>
          </p:nvPr>
        </p:nvSpPr>
        <p:spPr>
          <a:xfrm>
            <a:off x="318177" y="442527"/>
            <a:ext cx="3465332" cy="1799602"/>
          </a:xfrm>
        </p:spPr>
        <p:txBody>
          <a:bodyPr anchor="t" anchorCtr="0">
            <a:noAutofit/>
          </a:bodyPr>
          <a:lstStyle>
            <a:lvl1pPr marL="0" indent="0">
              <a:lnSpc>
                <a:spcPct val="75000"/>
              </a:lnSpc>
              <a:buNone/>
              <a:defRPr sz="4000" b="1" i="1" spc="-200" baseline="0">
                <a:solidFill>
                  <a:schemeClr val="bg1"/>
                </a:solidFill>
                <a:latin typeface="Futura Std ExtraBold" panose="020B0502020204020303" pitchFamily="34" charset="77"/>
              </a:defRPr>
            </a:lvl1pPr>
          </a:lstStyle>
          <a:p>
            <a:pPr lvl="0"/>
            <a:r>
              <a:rPr lang="en-US" dirty="0"/>
              <a:t>part title</a:t>
            </a:r>
          </a:p>
        </p:txBody>
      </p:sp>
      <p:sp>
        <p:nvSpPr>
          <p:cNvPr id="21" name="Text Placeholder 16">
            <a:extLst>
              <a:ext uri="{FF2B5EF4-FFF2-40B4-BE49-F238E27FC236}">
                <a16:creationId xmlns:a16="http://schemas.microsoft.com/office/drawing/2014/main" id="{0D97088A-7482-0A48-969B-E86583C73F3D}"/>
              </a:ext>
            </a:extLst>
          </p:cNvPr>
          <p:cNvSpPr>
            <a:spLocks noGrp="1"/>
          </p:cNvSpPr>
          <p:nvPr>
            <p:ph type="body" sz="quarter" idx="11" hasCustomPrompt="1"/>
          </p:nvPr>
        </p:nvSpPr>
        <p:spPr>
          <a:xfrm>
            <a:off x="448336" y="3493490"/>
            <a:ext cx="3677729" cy="870014"/>
          </a:xfrm>
          <a:solidFill>
            <a:schemeClr val="accent2"/>
          </a:solidFill>
        </p:spPr>
        <p:txBody>
          <a:bodyPr wrap="none" lIns="180000" tIns="144000" rIns="900000" bIns="108000" anchor="ctr" anchorCtr="0">
            <a:spAutoFit/>
          </a:bodyPr>
          <a:lstStyle>
            <a:lvl1pPr marL="0" indent="0">
              <a:lnSpc>
                <a:spcPct val="100000"/>
              </a:lnSpc>
              <a:buNone/>
              <a:defRPr sz="4000" b="1" i="0" spc="0" baseline="0">
                <a:solidFill>
                  <a:schemeClr val="bg1"/>
                </a:solidFill>
                <a:latin typeface="Futura Std ExtraBold" panose="020B0502020204020303" pitchFamily="34" charset="77"/>
              </a:defRPr>
            </a:lvl1pPr>
          </a:lstStyle>
          <a:p>
            <a:pPr lvl="0"/>
            <a:r>
              <a:rPr lang="en-US" dirty="0"/>
              <a:t>subtitle</a:t>
            </a:r>
          </a:p>
        </p:txBody>
      </p:sp>
      <p:sp>
        <p:nvSpPr>
          <p:cNvPr id="18" name="Freeform 17">
            <a:extLst>
              <a:ext uri="{FF2B5EF4-FFF2-40B4-BE49-F238E27FC236}">
                <a16:creationId xmlns:a16="http://schemas.microsoft.com/office/drawing/2014/main" id="{7A82A979-E50B-B945-85BD-54B0EBD0DC1E}"/>
              </a:ext>
            </a:extLst>
          </p:cNvPr>
          <p:cNvSpPr/>
          <p:nvPr/>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pic>
        <p:nvPicPr>
          <p:cNvPr id="19" name="Image 18">
            <a:extLst>
              <a:ext uri="{FF2B5EF4-FFF2-40B4-BE49-F238E27FC236}">
                <a16:creationId xmlns:a16="http://schemas.microsoft.com/office/drawing/2014/main" id="{05338EFC-ADDF-E140-88FD-6A0C9B62E7A7}"/>
              </a:ext>
            </a:extLst>
          </p:cNvPr>
          <p:cNvPicPr>
            <a:picLocks noChangeAspect="1"/>
          </p:cNvPicPr>
          <p:nvPr/>
        </p:nvPicPr>
        <p:blipFill>
          <a:blip r:embed="rId2">
            <a:alphaModFix amt="6000"/>
          </a:blip>
          <a:stretch>
            <a:fillRect/>
          </a:stretch>
        </p:blipFill>
        <p:spPr>
          <a:xfrm>
            <a:off x="5126400" y="572400"/>
            <a:ext cx="4572000" cy="4572000"/>
          </a:xfrm>
          <a:prstGeom prst="rect">
            <a:avLst/>
          </a:prstGeom>
        </p:spPr>
      </p:pic>
    </p:spTree>
    <p:extLst>
      <p:ext uri="{BB962C8B-B14F-4D97-AF65-F5344CB8AC3E}">
        <p14:creationId xmlns:p14="http://schemas.microsoft.com/office/powerpoint/2010/main" val="1991717230"/>
      </p:ext>
    </p:extLst>
  </p:cSld>
  <p:clrMapOvr>
    <a:masterClrMapping/>
  </p:clrMapOvr>
  <p:hf hdr="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Graphique violet">
    <p:bg>
      <p:bgPr>
        <a:solidFill>
          <a:schemeClr val="accent6"/>
        </a:solidFill>
        <a:effectLst/>
      </p:bgPr>
    </p:bg>
    <p:spTree>
      <p:nvGrpSpPr>
        <p:cNvPr id="1" name=""/>
        <p:cNvGrpSpPr/>
        <p:nvPr/>
      </p:nvGrpSpPr>
      <p:grpSpPr>
        <a:xfrm>
          <a:off x="0" y="0"/>
          <a:ext cx="0" cy="0"/>
          <a:chOff x="0" y="0"/>
          <a:chExt cx="0" cy="0"/>
        </a:xfrm>
      </p:grpSpPr>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p>
            <a:r>
              <a:rPr lang="en-US"/>
              <a:t>SQLI 2019</a:t>
            </a:r>
            <a:endParaRPr lang="en-US" dirty="0"/>
          </a:p>
        </p:txBody>
      </p:sp>
      <p:sp>
        <p:nvSpPr>
          <p:cNvPr id="6" name="Rectangle 5">
            <a:extLst>
              <a:ext uri="{FF2B5EF4-FFF2-40B4-BE49-F238E27FC236}">
                <a16:creationId xmlns:a16="http://schemas.microsoft.com/office/drawing/2014/main" id="{6E4ED650-6312-DC44-AEDF-EAE62F06D6E2}"/>
              </a:ext>
            </a:extLst>
          </p:cNvPr>
          <p:cNvSpPr/>
          <p:nvPr userDrawn="1"/>
        </p:nvSpPr>
        <p:spPr>
          <a:xfrm>
            <a:off x="684965" y="1979549"/>
            <a:ext cx="1936315" cy="2578485"/>
          </a:xfrm>
          <a:prstGeom prst="rect">
            <a:avLst/>
          </a:prstGeom>
          <a:noFill/>
          <a:ln w="3175" cmpd="sng">
            <a:solidFill>
              <a:srgbClr val="1E05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7" name="Rectangle 6">
            <a:extLst>
              <a:ext uri="{FF2B5EF4-FFF2-40B4-BE49-F238E27FC236}">
                <a16:creationId xmlns:a16="http://schemas.microsoft.com/office/drawing/2014/main" id="{AF0CE289-B92D-664C-B934-488260E9145A}"/>
              </a:ext>
            </a:extLst>
          </p:cNvPr>
          <p:cNvSpPr/>
          <p:nvPr userDrawn="1"/>
        </p:nvSpPr>
        <p:spPr>
          <a:xfrm>
            <a:off x="684964" y="1979548"/>
            <a:ext cx="7774071" cy="2578485"/>
          </a:xfrm>
          <a:prstGeom prst="rect">
            <a:avLst/>
          </a:prstGeom>
          <a:noFill/>
          <a:ln w="9525" cmpd="sng">
            <a:solidFill>
              <a:srgbClr val="FFD6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9" name="Espace réservé du graphique 2">
            <a:extLst>
              <a:ext uri="{FF2B5EF4-FFF2-40B4-BE49-F238E27FC236}">
                <a16:creationId xmlns:a16="http://schemas.microsoft.com/office/drawing/2014/main" id="{0D646D54-5C66-1844-939F-D4240829ACD3}"/>
              </a:ext>
            </a:extLst>
          </p:cNvPr>
          <p:cNvSpPr>
            <a:spLocks noGrp="1"/>
          </p:cNvSpPr>
          <p:nvPr>
            <p:ph type="chart" sz="quarter" idx="22"/>
          </p:nvPr>
        </p:nvSpPr>
        <p:spPr>
          <a:xfrm>
            <a:off x="1005617" y="1239078"/>
            <a:ext cx="7135812" cy="3781810"/>
          </a:xfrm>
        </p:spPr>
        <p:txBody>
          <a:bodyPr anchor="ctr"/>
          <a:lstStyle>
            <a:lvl1pPr marL="0" indent="0" algn="ctr">
              <a:buFontTx/>
              <a:buNone/>
              <a:defRPr>
                <a:solidFill>
                  <a:schemeClr val="accent1"/>
                </a:solidFill>
              </a:defRPr>
            </a:lvl1pPr>
          </a:lstStyle>
          <a:p>
            <a:endParaRPr lang="fr-FR" dirty="0"/>
          </a:p>
        </p:txBody>
      </p:sp>
      <p:sp>
        <p:nvSpPr>
          <p:cNvPr id="8" name="Slide Number Placeholder 22">
            <a:extLst>
              <a:ext uri="{FF2B5EF4-FFF2-40B4-BE49-F238E27FC236}">
                <a16:creationId xmlns:a16="http://schemas.microsoft.com/office/drawing/2014/main" id="{BE5913E1-688A-364E-804D-172BD1DA7E8E}"/>
              </a:ext>
            </a:extLst>
          </p:cNvPr>
          <p:cNvSpPr>
            <a:spLocks noGrp="1"/>
          </p:cNvSpPr>
          <p:nvPr>
            <p:ph type="sldNum" sz="quarter" idx="13"/>
          </p:nvPr>
        </p:nvSpPr>
        <p:spPr>
          <a:xfrm>
            <a:off x="8396239" y="5424876"/>
            <a:ext cx="718886" cy="299749"/>
          </a:xfrm>
        </p:spPr>
        <p:txBody>
          <a:bodyPr/>
          <a:lstStyle>
            <a:lvl1pPr>
              <a:defRPr>
                <a:solidFill>
                  <a:schemeClr val="bg1"/>
                </a:solidFill>
              </a:defRPr>
            </a:lvl1pPr>
          </a:lstStyle>
          <a:p>
            <a:fld id="{55629684-967F-1947-AF63-4A9319553478}" type="slidenum">
              <a:rPr lang="en-US" smtClean="0"/>
              <a:pPr/>
              <a:t>‹N°›</a:t>
            </a:fld>
            <a:endParaRPr lang="en-US"/>
          </a:p>
        </p:txBody>
      </p:sp>
      <p:sp>
        <p:nvSpPr>
          <p:cNvPr id="11" name="Freeform 10">
            <a:extLst>
              <a:ext uri="{FF2B5EF4-FFF2-40B4-BE49-F238E27FC236}">
                <a16:creationId xmlns:a16="http://schemas.microsoft.com/office/drawing/2014/main" id="{050C7824-CD5F-4B4B-AEE3-D7529D77DD24}"/>
              </a:ext>
            </a:extLst>
          </p:cNvPr>
          <p:cNvSpPr/>
          <p:nvPr userDrawn="1"/>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rgbClr val="FFD64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4" name="Espace réservé du texte 2">
            <a:extLst>
              <a:ext uri="{FF2B5EF4-FFF2-40B4-BE49-F238E27FC236}">
                <a16:creationId xmlns:a16="http://schemas.microsoft.com/office/drawing/2014/main" id="{6BA01542-4ECB-BE47-958C-CFD3CC47FCC3}"/>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chemeClr val="bg1"/>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47790200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e/Texte violet">
    <p:bg>
      <p:bgPr>
        <a:solidFill>
          <a:schemeClr val="accent6"/>
        </a:solidFill>
        <a:effectLst/>
      </p:bgPr>
    </p:bg>
    <p:spTree>
      <p:nvGrpSpPr>
        <p:cNvPr id="1" name=""/>
        <p:cNvGrpSpPr/>
        <p:nvPr/>
      </p:nvGrpSpPr>
      <p:grpSpPr>
        <a:xfrm>
          <a:off x="0" y="0"/>
          <a:ext cx="0" cy="0"/>
          <a:chOff x="0" y="0"/>
          <a:chExt cx="0" cy="0"/>
        </a:xfrm>
      </p:grpSpPr>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p>
            <a:r>
              <a:rPr lang="en-US"/>
              <a:t>SQLI 2019</a:t>
            </a:r>
            <a:endParaRPr lang="en-US" dirty="0"/>
          </a:p>
        </p:txBody>
      </p:sp>
      <p:sp>
        <p:nvSpPr>
          <p:cNvPr id="8" name="Slide Number Placeholder 22">
            <a:extLst>
              <a:ext uri="{FF2B5EF4-FFF2-40B4-BE49-F238E27FC236}">
                <a16:creationId xmlns:a16="http://schemas.microsoft.com/office/drawing/2014/main" id="{C3F305D2-59B1-494A-8F50-3B2C7E1C1FE6}"/>
              </a:ext>
            </a:extLst>
          </p:cNvPr>
          <p:cNvSpPr>
            <a:spLocks noGrp="1"/>
          </p:cNvSpPr>
          <p:nvPr>
            <p:ph type="sldNum" sz="quarter" idx="13"/>
          </p:nvPr>
        </p:nvSpPr>
        <p:spPr>
          <a:xfrm>
            <a:off x="8396239" y="5424876"/>
            <a:ext cx="718886" cy="299749"/>
          </a:xfrm>
        </p:spPr>
        <p:txBody>
          <a:bodyPr/>
          <a:lstStyle>
            <a:lvl1pPr>
              <a:defRPr>
                <a:solidFill>
                  <a:schemeClr val="bg1"/>
                </a:solidFill>
              </a:defRPr>
            </a:lvl1pPr>
          </a:lstStyle>
          <a:p>
            <a:fld id="{55629684-967F-1947-AF63-4A9319553478}" type="slidenum">
              <a:rPr lang="en-US" smtClean="0"/>
              <a:pPr/>
              <a:t>‹N°›</a:t>
            </a:fld>
            <a:endParaRPr lang="en-US"/>
          </a:p>
        </p:txBody>
      </p:sp>
      <p:sp>
        <p:nvSpPr>
          <p:cNvPr id="9" name="Text Placeholder 2">
            <a:extLst>
              <a:ext uri="{FF2B5EF4-FFF2-40B4-BE49-F238E27FC236}">
                <a16:creationId xmlns:a16="http://schemas.microsoft.com/office/drawing/2014/main" id="{C8E1627F-5315-A144-AB71-56B834A0495D}"/>
              </a:ext>
            </a:extLst>
          </p:cNvPr>
          <p:cNvSpPr>
            <a:spLocks noGrp="1"/>
          </p:cNvSpPr>
          <p:nvPr>
            <p:ph type="body" sz="quarter" idx="23" hasCustomPrompt="1"/>
          </p:nvPr>
        </p:nvSpPr>
        <p:spPr>
          <a:xfrm>
            <a:off x="4789365" y="1261478"/>
            <a:ext cx="4039504" cy="4057654"/>
          </a:xfrm>
        </p:spPr>
        <p:txBody>
          <a:bodyPr>
            <a:normAutofit/>
          </a:bodyPr>
          <a:lstStyle>
            <a:lvl1pPr>
              <a:buSzPct val="140000"/>
              <a:defRPr sz="1400">
                <a:solidFill>
                  <a:schemeClr val="bg1"/>
                </a:solidFill>
              </a:defRPr>
            </a:lvl1pPr>
            <a:lvl2pPr>
              <a:defRPr sz="1300">
                <a:solidFill>
                  <a:schemeClr val="bg1"/>
                </a:solidFill>
              </a:defRPr>
            </a:lvl2pPr>
            <a:lvl3pPr>
              <a:defRPr sz="1300">
                <a:solidFill>
                  <a:schemeClr val="bg1"/>
                </a:solidFill>
              </a:defRPr>
            </a:lvl3pPr>
            <a:lvl4pPr>
              <a:defRPr sz="1300">
                <a:solidFill>
                  <a:schemeClr val="bg1"/>
                </a:solidFill>
              </a:defRPr>
            </a:lvl4pPr>
            <a:lvl5pPr>
              <a:defRPr sz="1300">
                <a:solidFill>
                  <a:schemeClr val="bg1"/>
                </a:solidFill>
              </a:defRPr>
            </a:lvl5pPr>
          </a:lstStyle>
          <a:p>
            <a:pPr lvl="0"/>
            <a:r>
              <a:rPr lang="en-US" dirty="0"/>
              <a:t>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a:extLst>
              <a:ext uri="{FF2B5EF4-FFF2-40B4-BE49-F238E27FC236}">
                <a16:creationId xmlns:a16="http://schemas.microsoft.com/office/drawing/2014/main" id="{119A0738-B3D2-4147-954A-608945C30512}"/>
              </a:ext>
            </a:extLst>
          </p:cNvPr>
          <p:cNvSpPr>
            <a:spLocks noGrp="1"/>
          </p:cNvSpPr>
          <p:nvPr>
            <p:ph type="body" sz="quarter" idx="24" hasCustomPrompt="1"/>
          </p:nvPr>
        </p:nvSpPr>
        <p:spPr>
          <a:xfrm>
            <a:off x="348505" y="1261478"/>
            <a:ext cx="4039504" cy="4057654"/>
          </a:xfrm>
        </p:spPr>
        <p:txBody>
          <a:bodyPr>
            <a:normAutofit/>
          </a:bodyPr>
          <a:lstStyle>
            <a:lvl1pPr>
              <a:buSzPct val="140000"/>
              <a:defRPr sz="1400">
                <a:solidFill>
                  <a:schemeClr val="bg1"/>
                </a:solidFill>
              </a:defRPr>
            </a:lvl1pPr>
            <a:lvl2pPr>
              <a:defRPr sz="1300">
                <a:solidFill>
                  <a:schemeClr val="bg1"/>
                </a:solidFill>
              </a:defRPr>
            </a:lvl2pPr>
            <a:lvl3pPr>
              <a:defRPr sz="1300">
                <a:solidFill>
                  <a:schemeClr val="bg1"/>
                </a:solidFill>
              </a:defRPr>
            </a:lvl3pPr>
            <a:lvl4pPr>
              <a:defRPr sz="1300">
                <a:solidFill>
                  <a:schemeClr val="bg1"/>
                </a:solidFill>
              </a:defRPr>
            </a:lvl4pPr>
            <a:lvl5pPr>
              <a:defRPr sz="1300">
                <a:solidFill>
                  <a:schemeClr val="bg1"/>
                </a:solidFill>
              </a:defRPr>
            </a:lvl5pPr>
          </a:lstStyle>
          <a:p>
            <a:pPr lvl="0"/>
            <a:r>
              <a:rPr lang="en-US" dirty="0"/>
              <a:t>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reeform 11">
            <a:extLst>
              <a:ext uri="{FF2B5EF4-FFF2-40B4-BE49-F238E27FC236}">
                <a16:creationId xmlns:a16="http://schemas.microsoft.com/office/drawing/2014/main" id="{F96AFC1E-446F-E840-9C18-BEE4CCD0C216}"/>
              </a:ext>
            </a:extLst>
          </p:cNvPr>
          <p:cNvSpPr/>
          <p:nvPr userDrawn="1"/>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rgbClr val="FFD64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4" name="Espace réservé du texte 2">
            <a:extLst>
              <a:ext uri="{FF2B5EF4-FFF2-40B4-BE49-F238E27FC236}">
                <a16:creationId xmlns:a16="http://schemas.microsoft.com/office/drawing/2014/main" id="{A83AC2A3-05A0-EB46-8CD4-E1E5109FF919}"/>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chemeClr val="bg1"/>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86057100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Image/Texte violet">
    <p:bg>
      <p:bgPr>
        <a:solidFill>
          <a:schemeClr val="accent6"/>
        </a:solidFill>
        <a:effectLst/>
      </p:bgPr>
    </p:bg>
    <p:spTree>
      <p:nvGrpSpPr>
        <p:cNvPr id="1" name=""/>
        <p:cNvGrpSpPr/>
        <p:nvPr/>
      </p:nvGrpSpPr>
      <p:grpSpPr>
        <a:xfrm>
          <a:off x="0" y="0"/>
          <a:ext cx="0" cy="0"/>
          <a:chOff x="0" y="0"/>
          <a:chExt cx="0" cy="0"/>
        </a:xfrm>
      </p:grpSpPr>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p>
            <a:r>
              <a:rPr lang="en-US"/>
              <a:t>SQLI 2019</a:t>
            </a:r>
            <a:endParaRPr lang="en-US" dirty="0"/>
          </a:p>
        </p:txBody>
      </p:sp>
      <p:sp>
        <p:nvSpPr>
          <p:cNvPr id="9" name="Rectangle 8">
            <a:extLst>
              <a:ext uri="{FF2B5EF4-FFF2-40B4-BE49-F238E27FC236}">
                <a16:creationId xmlns:a16="http://schemas.microsoft.com/office/drawing/2014/main" id="{9E80348C-E78C-F342-98CD-FFE042AE44DB}"/>
              </a:ext>
            </a:extLst>
          </p:cNvPr>
          <p:cNvSpPr/>
          <p:nvPr userDrawn="1"/>
        </p:nvSpPr>
        <p:spPr>
          <a:xfrm>
            <a:off x="558799" y="1557679"/>
            <a:ext cx="3421340" cy="342134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10" name="Espace réservé pour une image  11">
            <a:extLst>
              <a:ext uri="{FF2B5EF4-FFF2-40B4-BE49-F238E27FC236}">
                <a16:creationId xmlns:a16="http://schemas.microsoft.com/office/drawing/2014/main" id="{CE93D80D-5D7A-5748-B5D8-E824C047A9D8}"/>
              </a:ext>
            </a:extLst>
          </p:cNvPr>
          <p:cNvSpPr>
            <a:spLocks noGrp="1"/>
          </p:cNvSpPr>
          <p:nvPr>
            <p:ph type="pic" sz="quarter" idx="24"/>
          </p:nvPr>
        </p:nvSpPr>
        <p:spPr>
          <a:xfrm>
            <a:off x="657910" y="1656787"/>
            <a:ext cx="3223117" cy="3223117"/>
          </a:xfrm>
        </p:spPr>
        <p:txBody>
          <a:bodyPr anchor="ctr"/>
          <a:lstStyle>
            <a:lvl1pPr marL="0" indent="0" algn="ctr">
              <a:buFontTx/>
              <a:buNone/>
              <a:defRPr/>
            </a:lvl1pPr>
          </a:lstStyle>
          <a:p>
            <a:endParaRPr lang="fr-FR" dirty="0"/>
          </a:p>
        </p:txBody>
      </p:sp>
      <p:cxnSp>
        <p:nvCxnSpPr>
          <p:cNvPr id="15" name="Connecteur droit 14">
            <a:extLst>
              <a:ext uri="{FF2B5EF4-FFF2-40B4-BE49-F238E27FC236}">
                <a16:creationId xmlns:a16="http://schemas.microsoft.com/office/drawing/2014/main" id="{AABF0658-3B9A-8147-9AE1-59000277C62D}"/>
              </a:ext>
            </a:extLst>
          </p:cNvPr>
          <p:cNvCxnSpPr>
            <a:cxnSpLocks/>
          </p:cNvCxnSpPr>
          <p:nvPr userDrawn="1"/>
        </p:nvCxnSpPr>
        <p:spPr>
          <a:xfrm>
            <a:off x="558799" y="5253019"/>
            <a:ext cx="1338042" cy="11837"/>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Slide Number Placeholder 22">
            <a:extLst>
              <a:ext uri="{FF2B5EF4-FFF2-40B4-BE49-F238E27FC236}">
                <a16:creationId xmlns:a16="http://schemas.microsoft.com/office/drawing/2014/main" id="{50E73BDF-9F77-0047-AA61-D19748023C46}"/>
              </a:ext>
            </a:extLst>
          </p:cNvPr>
          <p:cNvSpPr>
            <a:spLocks noGrp="1"/>
          </p:cNvSpPr>
          <p:nvPr>
            <p:ph type="sldNum" sz="quarter" idx="13"/>
          </p:nvPr>
        </p:nvSpPr>
        <p:spPr>
          <a:xfrm>
            <a:off x="8396239" y="5424876"/>
            <a:ext cx="718886" cy="299749"/>
          </a:xfrm>
        </p:spPr>
        <p:txBody>
          <a:bodyPr/>
          <a:lstStyle>
            <a:lvl1pPr>
              <a:defRPr>
                <a:solidFill>
                  <a:schemeClr val="bg1"/>
                </a:solidFill>
              </a:defRPr>
            </a:lvl1pPr>
          </a:lstStyle>
          <a:p>
            <a:fld id="{55629684-967F-1947-AF63-4A9319553478}" type="slidenum">
              <a:rPr lang="en-US" smtClean="0"/>
              <a:pPr/>
              <a:t>‹N°›</a:t>
            </a:fld>
            <a:endParaRPr lang="en-US"/>
          </a:p>
        </p:txBody>
      </p:sp>
      <p:sp>
        <p:nvSpPr>
          <p:cNvPr id="14" name="Text Placeholder 13">
            <a:extLst>
              <a:ext uri="{FF2B5EF4-FFF2-40B4-BE49-F238E27FC236}">
                <a16:creationId xmlns:a16="http://schemas.microsoft.com/office/drawing/2014/main" id="{99F6FBC2-367D-3D42-8598-6EFE27FF6869}"/>
              </a:ext>
            </a:extLst>
          </p:cNvPr>
          <p:cNvSpPr>
            <a:spLocks noGrp="1"/>
          </p:cNvSpPr>
          <p:nvPr>
            <p:ph type="body" sz="quarter" idx="22" hasCustomPrompt="1"/>
          </p:nvPr>
        </p:nvSpPr>
        <p:spPr>
          <a:xfrm flipH="1">
            <a:off x="2551967" y="1656787"/>
            <a:ext cx="1329060" cy="1292695"/>
          </a:xfrm>
          <a:custGeom>
            <a:avLst/>
            <a:gdLst>
              <a:gd name="connsiteX0" fmla="*/ 384933 w 1329060"/>
              <a:gd name="connsiteY0" fmla="*/ 348125 h 1292695"/>
              <a:gd name="connsiteX1" fmla="*/ 542051 w 1329060"/>
              <a:gd name="connsiteY1" fmla="*/ 348125 h 1292695"/>
              <a:gd name="connsiteX2" fmla="*/ 1329060 w 1329060"/>
              <a:gd name="connsiteY2" fmla="*/ 1135134 h 1292695"/>
              <a:gd name="connsiteX3" fmla="*/ 1171144 w 1329060"/>
              <a:gd name="connsiteY3" fmla="*/ 1292695 h 1292695"/>
              <a:gd name="connsiteX4" fmla="*/ 384933 w 1329060"/>
              <a:gd name="connsiteY4" fmla="*/ 505332 h 1292695"/>
              <a:gd name="connsiteX5" fmla="*/ 202293 w 1329060"/>
              <a:gd name="connsiteY5" fmla="*/ 348125 h 1292695"/>
              <a:gd name="connsiteX6" fmla="*/ 359500 w 1329060"/>
              <a:gd name="connsiteY6" fmla="*/ 348125 h 1292695"/>
              <a:gd name="connsiteX7" fmla="*/ 359500 w 1329060"/>
              <a:gd name="connsiteY7" fmla="*/ 505332 h 1292695"/>
              <a:gd name="connsiteX8" fmla="*/ 0 w 1329060"/>
              <a:gd name="connsiteY8" fmla="*/ 865156 h 1292695"/>
              <a:gd name="connsiteX9" fmla="*/ 0 w 1329060"/>
              <a:gd name="connsiteY9" fmla="*/ 550327 h 1292695"/>
              <a:gd name="connsiteX10" fmla="*/ 830271 w 1329060"/>
              <a:gd name="connsiteY10" fmla="*/ 0 h 1292695"/>
              <a:gd name="connsiteX11" fmla="*/ 865332 w 1329060"/>
              <a:gd name="connsiteY11" fmla="*/ 0 h 1292695"/>
              <a:gd name="connsiteX12" fmla="*/ 542051 w 1329060"/>
              <a:gd name="connsiteY12" fmla="*/ 323135 h 1292695"/>
              <a:gd name="connsiteX13" fmla="*/ 507136 w 1329060"/>
              <a:gd name="connsiteY13" fmla="*/ 323135 h 1292695"/>
              <a:gd name="connsiteX14" fmla="*/ 759950 w 1329060"/>
              <a:gd name="connsiteY14" fmla="*/ 0 h 1292695"/>
              <a:gd name="connsiteX15" fmla="*/ 795496 w 1329060"/>
              <a:gd name="connsiteY15" fmla="*/ 0 h 1292695"/>
              <a:gd name="connsiteX16" fmla="*/ 472221 w 1329060"/>
              <a:gd name="connsiteY16" fmla="*/ 323135 h 1292695"/>
              <a:gd name="connsiteX17" fmla="*/ 436508 w 1329060"/>
              <a:gd name="connsiteY17" fmla="*/ 323135 h 1292695"/>
              <a:gd name="connsiteX18" fmla="*/ 690965 w 1329060"/>
              <a:gd name="connsiteY18" fmla="*/ 0 h 1292695"/>
              <a:gd name="connsiteX19" fmla="*/ 724916 w 1329060"/>
              <a:gd name="connsiteY19" fmla="*/ 0 h 1292695"/>
              <a:gd name="connsiteX20" fmla="*/ 401948 w 1329060"/>
              <a:gd name="connsiteY20" fmla="*/ 323135 h 1292695"/>
              <a:gd name="connsiteX21" fmla="*/ 384933 w 1329060"/>
              <a:gd name="connsiteY21" fmla="*/ 323135 h 1292695"/>
              <a:gd name="connsiteX22" fmla="*/ 384933 w 1329060"/>
              <a:gd name="connsiteY22" fmla="*/ 306032 h 1292695"/>
              <a:gd name="connsiteX23" fmla="*/ 620109 w 1329060"/>
              <a:gd name="connsiteY23" fmla="*/ 0 h 1292695"/>
              <a:gd name="connsiteX24" fmla="*/ 655793 w 1329060"/>
              <a:gd name="connsiteY24" fmla="*/ 0 h 1292695"/>
              <a:gd name="connsiteX25" fmla="*/ 384933 w 1329060"/>
              <a:gd name="connsiteY25" fmla="*/ 271117 h 1292695"/>
              <a:gd name="connsiteX26" fmla="*/ 384933 w 1329060"/>
              <a:gd name="connsiteY26" fmla="*/ 235404 h 1292695"/>
              <a:gd name="connsiteX27" fmla="*/ 550619 w 1329060"/>
              <a:gd name="connsiteY27" fmla="*/ 0 h 1292695"/>
              <a:gd name="connsiteX28" fmla="*/ 585422 w 1329060"/>
              <a:gd name="connsiteY28" fmla="*/ 0 h 1292695"/>
              <a:gd name="connsiteX29" fmla="*/ 384933 w 1329060"/>
              <a:gd name="connsiteY29" fmla="*/ 200489 h 1292695"/>
              <a:gd name="connsiteX30" fmla="*/ 384933 w 1329060"/>
              <a:gd name="connsiteY30" fmla="*/ 165928 h 1292695"/>
              <a:gd name="connsiteX31" fmla="*/ 0 w 1329060"/>
              <a:gd name="connsiteY31" fmla="*/ 0 h 1292695"/>
              <a:gd name="connsiteX32" fmla="*/ 193721 w 1329060"/>
              <a:gd name="connsiteY32" fmla="*/ 0 h 1292695"/>
              <a:gd name="connsiteX33" fmla="*/ 359500 w 1329060"/>
              <a:gd name="connsiteY33" fmla="*/ 165928 h 1292695"/>
              <a:gd name="connsiteX34" fmla="*/ 359500 w 1329060"/>
              <a:gd name="connsiteY34" fmla="*/ 323135 h 1292695"/>
              <a:gd name="connsiteX35" fmla="*/ 202293 w 1329060"/>
              <a:gd name="connsiteY35" fmla="*/ 323135 h 1292695"/>
              <a:gd name="connsiteX36" fmla="*/ 0 w 1329060"/>
              <a:gd name="connsiteY36" fmla="*/ 121024 h 129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29060" h="1292695">
                <a:moveTo>
                  <a:pt x="384933" y="348125"/>
                </a:moveTo>
                <a:lnTo>
                  <a:pt x="542051" y="348125"/>
                </a:lnTo>
                <a:lnTo>
                  <a:pt x="1329060" y="1135134"/>
                </a:lnTo>
                <a:lnTo>
                  <a:pt x="1171144" y="1292695"/>
                </a:lnTo>
                <a:lnTo>
                  <a:pt x="384933" y="505332"/>
                </a:lnTo>
                <a:close/>
                <a:moveTo>
                  <a:pt x="202293" y="348125"/>
                </a:moveTo>
                <a:lnTo>
                  <a:pt x="359500" y="348125"/>
                </a:lnTo>
                <a:lnTo>
                  <a:pt x="359500" y="505332"/>
                </a:lnTo>
                <a:lnTo>
                  <a:pt x="0" y="865156"/>
                </a:lnTo>
                <a:lnTo>
                  <a:pt x="0" y="550327"/>
                </a:lnTo>
                <a:close/>
                <a:moveTo>
                  <a:pt x="830271" y="0"/>
                </a:moveTo>
                <a:lnTo>
                  <a:pt x="865332" y="0"/>
                </a:lnTo>
                <a:lnTo>
                  <a:pt x="542051" y="323135"/>
                </a:lnTo>
                <a:lnTo>
                  <a:pt x="507136" y="323135"/>
                </a:lnTo>
                <a:close/>
                <a:moveTo>
                  <a:pt x="759950" y="0"/>
                </a:moveTo>
                <a:lnTo>
                  <a:pt x="795496" y="0"/>
                </a:lnTo>
                <a:lnTo>
                  <a:pt x="472221" y="323135"/>
                </a:lnTo>
                <a:lnTo>
                  <a:pt x="436508" y="323135"/>
                </a:lnTo>
                <a:close/>
                <a:moveTo>
                  <a:pt x="690965" y="0"/>
                </a:moveTo>
                <a:lnTo>
                  <a:pt x="724916" y="0"/>
                </a:lnTo>
                <a:lnTo>
                  <a:pt x="401948" y="323135"/>
                </a:lnTo>
                <a:lnTo>
                  <a:pt x="384933" y="323135"/>
                </a:lnTo>
                <a:lnTo>
                  <a:pt x="384933" y="306032"/>
                </a:lnTo>
                <a:close/>
                <a:moveTo>
                  <a:pt x="620109" y="0"/>
                </a:moveTo>
                <a:lnTo>
                  <a:pt x="655793" y="0"/>
                </a:lnTo>
                <a:lnTo>
                  <a:pt x="384933" y="271117"/>
                </a:lnTo>
                <a:lnTo>
                  <a:pt x="384933" y="235404"/>
                </a:lnTo>
                <a:close/>
                <a:moveTo>
                  <a:pt x="550619" y="0"/>
                </a:moveTo>
                <a:lnTo>
                  <a:pt x="585422" y="0"/>
                </a:lnTo>
                <a:lnTo>
                  <a:pt x="384933" y="200489"/>
                </a:lnTo>
                <a:lnTo>
                  <a:pt x="384933" y="165928"/>
                </a:lnTo>
                <a:close/>
                <a:moveTo>
                  <a:pt x="0" y="0"/>
                </a:moveTo>
                <a:lnTo>
                  <a:pt x="193721" y="0"/>
                </a:lnTo>
                <a:lnTo>
                  <a:pt x="359500" y="165928"/>
                </a:lnTo>
                <a:lnTo>
                  <a:pt x="359500" y="323135"/>
                </a:lnTo>
                <a:lnTo>
                  <a:pt x="202293" y="323135"/>
                </a:lnTo>
                <a:lnTo>
                  <a:pt x="0" y="121024"/>
                </a:lnTo>
                <a:close/>
              </a:path>
            </a:pathLst>
          </a:custGeom>
          <a:solidFill>
            <a:schemeClr val="accent6"/>
          </a:solidFill>
        </p:spPr>
        <p:txBody>
          <a:bodyPr wrap="square">
            <a:noAutofit/>
          </a:bodyPr>
          <a:lstStyle>
            <a:lvl1pPr marL="0" indent="0">
              <a:buNone/>
              <a:defRPr sz="100" b="0" i="0">
                <a:latin typeface="Arial" panose="020B0604020202020204" pitchFamily="34" charset="0"/>
                <a:cs typeface="Arial" panose="020B0604020202020204" pitchFamily="34" charset="0"/>
              </a:defRPr>
            </a:lvl1pPr>
          </a:lstStyle>
          <a:p>
            <a:pPr algn="ctr" defTabSz="457200">
              <a:lnSpc>
                <a:spcPct val="100000"/>
              </a:lnSpc>
              <a:defRPr sz="1800" cap="none" spc="0">
                <a:solidFill>
                  <a:srgbClr val="000000"/>
                </a:solidFill>
                <a:latin typeface="Arial"/>
                <a:ea typeface="Arial"/>
                <a:cs typeface="Arial"/>
                <a:sym typeface="Arial"/>
              </a:defRPr>
            </a:pPr>
            <a:r>
              <a:rPr lang="fr-FR" dirty="0"/>
              <a:t>   </a:t>
            </a:r>
            <a:endParaRPr dirty="0"/>
          </a:p>
        </p:txBody>
      </p:sp>
      <p:sp>
        <p:nvSpPr>
          <p:cNvPr id="18" name="Text Placeholder 2">
            <a:extLst>
              <a:ext uri="{FF2B5EF4-FFF2-40B4-BE49-F238E27FC236}">
                <a16:creationId xmlns:a16="http://schemas.microsoft.com/office/drawing/2014/main" id="{A5217A86-8B92-7E40-A006-A156D7C07AE3}"/>
              </a:ext>
            </a:extLst>
          </p:cNvPr>
          <p:cNvSpPr>
            <a:spLocks noGrp="1"/>
          </p:cNvSpPr>
          <p:nvPr>
            <p:ph type="body" sz="quarter" idx="26" hasCustomPrompt="1"/>
          </p:nvPr>
        </p:nvSpPr>
        <p:spPr>
          <a:xfrm>
            <a:off x="4154798" y="1490078"/>
            <a:ext cx="4360274" cy="3602622"/>
          </a:xfrm>
        </p:spPr>
        <p:txBody>
          <a:bodyPr>
            <a:normAutofit/>
          </a:bodyPr>
          <a:lstStyle>
            <a:lvl1pPr>
              <a:buSzPct val="140000"/>
              <a:defRPr sz="1400">
                <a:solidFill>
                  <a:srgbClr val="E8E7E7"/>
                </a:solidFill>
              </a:defRPr>
            </a:lvl1pPr>
            <a:lvl2pPr>
              <a:defRPr sz="1300">
                <a:solidFill>
                  <a:schemeClr val="bg1"/>
                </a:solidFill>
              </a:defRPr>
            </a:lvl2pPr>
            <a:lvl3pPr>
              <a:defRPr sz="1300">
                <a:solidFill>
                  <a:schemeClr val="bg1"/>
                </a:solidFill>
              </a:defRPr>
            </a:lvl3pPr>
            <a:lvl4pPr>
              <a:defRPr sz="1300">
                <a:solidFill>
                  <a:schemeClr val="bg1"/>
                </a:solidFill>
              </a:defRPr>
            </a:lvl4pPr>
            <a:lvl5pPr>
              <a:defRPr sz="1300">
                <a:solidFill>
                  <a:schemeClr val="bg1"/>
                </a:solidFill>
              </a:defRPr>
            </a:lvl5pPr>
          </a:lstStyle>
          <a:p>
            <a:pPr lvl="0"/>
            <a:r>
              <a:rPr lang="en-US" dirty="0"/>
              <a:t>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Freeform 16">
            <a:extLst>
              <a:ext uri="{FF2B5EF4-FFF2-40B4-BE49-F238E27FC236}">
                <a16:creationId xmlns:a16="http://schemas.microsoft.com/office/drawing/2014/main" id="{3CC57ED4-5D7E-754E-852F-F102A62D3030}"/>
              </a:ext>
            </a:extLst>
          </p:cNvPr>
          <p:cNvSpPr/>
          <p:nvPr userDrawn="1"/>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rgbClr val="FFD64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2" name="ZoneTexte 1">
            <a:extLst>
              <a:ext uri="{FF2B5EF4-FFF2-40B4-BE49-F238E27FC236}">
                <a16:creationId xmlns:a16="http://schemas.microsoft.com/office/drawing/2014/main" id="{F51F86BC-EE24-1F4A-A1B3-AFBC7C673C0A}"/>
              </a:ext>
            </a:extLst>
          </p:cNvPr>
          <p:cNvSpPr txBox="1"/>
          <p:nvPr userDrawn="1"/>
        </p:nvSpPr>
        <p:spPr>
          <a:xfrm>
            <a:off x="8869680" y="274320"/>
            <a:ext cx="0" cy="0"/>
          </a:xfrm>
          <a:prstGeom prst="rect">
            <a:avLst/>
          </a:prstGeom>
          <a:noFill/>
        </p:spPr>
        <p:txBody>
          <a:bodyPr wrap="none" rtlCol="0">
            <a:noAutofit/>
          </a:bodyPr>
          <a:lstStyle/>
          <a:p>
            <a:pPr algn="l"/>
            <a:endParaRPr lang="fr-FR" dirty="0" err="1">
              <a:solidFill>
                <a:schemeClr val="accent6"/>
              </a:solidFill>
              <a:latin typeface="Futura Std Light" panose="020B0402020204020303" pitchFamily="34" charset="77"/>
            </a:endParaRPr>
          </a:p>
        </p:txBody>
      </p:sp>
      <p:sp>
        <p:nvSpPr>
          <p:cNvPr id="3" name="ZoneTexte 2">
            <a:extLst>
              <a:ext uri="{FF2B5EF4-FFF2-40B4-BE49-F238E27FC236}">
                <a16:creationId xmlns:a16="http://schemas.microsoft.com/office/drawing/2014/main" id="{9E1AB8FC-47FE-6541-BB7C-25CDCF858DAD}"/>
              </a:ext>
            </a:extLst>
          </p:cNvPr>
          <p:cNvSpPr txBox="1"/>
          <p:nvPr userDrawn="1"/>
        </p:nvSpPr>
        <p:spPr>
          <a:xfrm>
            <a:off x="4472247" y="166255"/>
            <a:ext cx="0" cy="0"/>
          </a:xfrm>
          <a:prstGeom prst="rect">
            <a:avLst/>
          </a:prstGeom>
          <a:noFill/>
        </p:spPr>
        <p:txBody>
          <a:bodyPr wrap="none" rtlCol="0">
            <a:noAutofit/>
          </a:bodyPr>
          <a:lstStyle/>
          <a:p>
            <a:pPr algn="l"/>
            <a:endParaRPr lang="fr-FR" dirty="0" err="1">
              <a:solidFill>
                <a:schemeClr val="accent6"/>
              </a:solidFill>
              <a:latin typeface="Futura Std Light" panose="020B0402020204020303" pitchFamily="34" charset="77"/>
            </a:endParaRPr>
          </a:p>
        </p:txBody>
      </p:sp>
      <p:sp>
        <p:nvSpPr>
          <p:cNvPr id="16" name="Espace réservé du texte 2">
            <a:extLst>
              <a:ext uri="{FF2B5EF4-FFF2-40B4-BE49-F238E27FC236}">
                <a16:creationId xmlns:a16="http://schemas.microsoft.com/office/drawing/2014/main" id="{FBF584AE-0325-CB4C-A868-ABED1A58BAA3}"/>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chemeClr val="bg1"/>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4951455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xte/Image 2 violet">
    <p:bg>
      <p:bgPr>
        <a:solidFill>
          <a:schemeClr val="accent6"/>
        </a:solidFill>
        <a:effectLst/>
      </p:bgPr>
    </p:bg>
    <p:spTree>
      <p:nvGrpSpPr>
        <p:cNvPr id="1" name=""/>
        <p:cNvGrpSpPr/>
        <p:nvPr/>
      </p:nvGrpSpPr>
      <p:grpSpPr>
        <a:xfrm>
          <a:off x="0" y="0"/>
          <a:ext cx="0" cy="0"/>
          <a:chOff x="0" y="0"/>
          <a:chExt cx="0" cy="0"/>
        </a:xfrm>
      </p:grpSpPr>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p>
            <a:r>
              <a:rPr lang="en-US"/>
              <a:t>SQLI 2019</a:t>
            </a:r>
            <a:endParaRPr lang="en-US" dirty="0"/>
          </a:p>
        </p:txBody>
      </p:sp>
      <p:sp>
        <p:nvSpPr>
          <p:cNvPr id="10" name="Espace réservé pour une image  11">
            <a:extLst>
              <a:ext uri="{FF2B5EF4-FFF2-40B4-BE49-F238E27FC236}">
                <a16:creationId xmlns:a16="http://schemas.microsoft.com/office/drawing/2014/main" id="{CE93D80D-5D7A-5748-B5D8-E824C047A9D8}"/>
              </a:ext>
            </a:extLst>
          </p:cNvPr>
          <p:cNvSpPr>
            <a:spLocks noGrp="1"/>
          </p:cNvSpPr>
          <p:nvPr>
            <p:ph type="pic" sz="quarter" idx="24"/>
          </p:nvPr>
        </p:nvSpPr>
        <p:spPr>
          <a:xfrm>
            <a:off x="6361642" y="0"/>
            <a:ext cx="2776861" cy="5715000"/>
          </a:xfrm>
        </p:spPr>
        <p:txBody>
          <a:bodyPr anchor="ctr"/>
          <a:lstStyle>
            <a:lvl1pPr marL="0" indent="0" algn="ctr">
              <a:buFontTx/>
              <a:buNone/>
              <a:defRPr/>
            </a:lvl1pPr>
          </a:lstStyle>
          <a:p>
            <a:endParaRPr lang="fr-FR" dirty="0"/>
          </a:p>
        </p:txBody>
      </p:sp>
      <p:sp>
        <p:nvSpPr>
          <p:cNvPr id="7" name="Slide Number Placeholder 22">
            <a:extLst>
              <a:ext uri="{FF2B5EF4-FFF2-40B4-BE49-F238E27FC236}">
                <a16:creationId xmlns:a16="http://schemas.microsoft.com/office/drawing/2014/main" id="{D38B1223-6DCF-A04F-A735-ABC5BD505246}"/>
              </a:ext>
            </a:extLst>
          </p:cNvPr>
          <p:cNvSpPr>
            <a:spLocks noGrp="1"/>
          </p:cNvSpPr>
          <p:nvPr>
            <p:ph type="sldNum" sz="quarter" idx="13"/>
          </p:nvPr>
        </p:nvSpPr>
        <p:spPr>
          <a:xfrm>
            <a:off x="8396239" y="5424876"/>
            <a:ext cx="718886" cy="299749"/>
          </a:xfrm>
        </p:spPr>
        <p:txBody>
          <a:bodyPr/>
          <a:lstStyle/>
          <a:p>
            <a:fld id="{55629684-967F-1947-AF63-4A9319553478}" type="slidenum">
              <a:rPr lang="en-US" smtClean="0"/>
              <a:pPr/>
              <a:t>‹N°›</a:t>
            </a:fld>
            <a:endParaRPr lang="en-US"/>
          </a:p>
        </p:txBody>
      </p:sp>
      <p:sp>
        <p:nvSpPr>
          <p:cNvPr id="9" name="Text Placeholder 2">
            <a:extLst>
              <a:ext uri="{FF2B5EF4-FFF2-40B4-BE49-F238E27FC236}">
                <a16:creationId xmlns:a16="http://schemas.microsoft.com/office/drawing/2014/main" id="{484CC8E9-C208-6A4D-BADC-B8B0F9E2AD65}"/>
              </a:ext>
            </a:extLst>
          </p:cNvPr>
          <p:cNvSpPr>
            <a:spLocks noGrp="1"/>
          </p:cNvSpPr>
          <p:nvPr>
            <p:ph type="body" sz="quarter" idx="26" hasCustomPrompt="1"/>
          </p:nvPr>
        </p:nvSpPr>
        <p:spPr>
          <a:xfrm>
            <a:off x="511484" y="1490078"/>
            <a:ext cx="5482915" cy="3602622"/>
          </a:xfrm>
        </p:spPr>
        <p:txBody>
          <a:bodyPr>
            <a:normAutofit/>
          </a:bodyPr>
          <a:lstStyle>
            <a:lvl1pPr>
              <a:buSzPct val="140000"/>
              <a:defRPr sz="1400">
                <a:solidFill>
                  <a:srgbClr val="E8E7E7"/>
                </a:solidFill>
              </a:defRPr>
            </a:lvl1pPr>
            <a:lvl2pPr>
              <a:defRPr sz="1300">
                <a:solidFill>
                  <a:schemeClr val="bg1"/>
                </a:solidFill>
              </a:defRPr>
            </a:lvl2pPr>
            <a:lvl3pPr>
              <a:defRPr sz="1300">
                <a:solidFill>
                  <a:schemeClr val="bg1"/>
                </a:solidFill>
              </a:defRPr>
            </a:lvl3pPr>
            <a:lvl4pPr>
              <a:defRPr sz="1300">
                <a:solidFill>
                  <a:schemeClr val="bg1"/>
                </a:solidFill>
              </a:defRPr>
            </a:lvl4pPr>
            <a:lvl5pPr>
              <a:defRPr sz="1300">
                <a:solidFill>
                  <a:schemeClr val="bg1"/>
                </a:solidFill>
              </a:defRPr>
            </a:lvl5pPr>
          </a:lstStyle>
          <a:p>
            <a:pPr lvl="0"/>
            <a:r>
              <a:rPr lang="en-US" dirty="0"/>
              <a:t>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reeform 16">
            <a:extLst>
              <a:ext uri="{FF2B5EF4-FFF2-40B4-BE49-F238E27FC236}">
                <a16:creationId xmlns:a16="http://schemas.microsoft.com/office/drawing/2014/main" id="{AF917EE8-A801-924F-BE38-0B66E179C577}"/>
              </a:ext>
            </a:extLst>
          </p:cNvPr>
          <p:cNvSpPr/>
          <p:nvPr userDrawn="1"/>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rgbClr val="FFD64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1" name="Espace réservé du texte 2">
            <a:extLst>
              <a:ext uri="{FF2B5EF4-FFF2-40B4-BE49-F238E27FC236}">
                <a16:creationId xmlns:a16="http://schemas.microsoft.com/office/drawing/2014/main" id="{DA935557-716E-4842-8F55-E21D36901432}"/>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chemeClr val="bg1"/>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68423107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ommaire rose">
    <p:bg>
      <p:bgPr>
        <a:solidFill>
          <a:schemeClr val="accent1"/>
        </a:solidFill>
        <a:effectLst/>
      </p:bgPr>
    </p:bg>
    <p:spTree>
      <p:nvGrpSpPr>
        <p:cNvPr id="1" name=""/>
        <p:cNvGrpSpPr/>
        <p:nvPr/>
      </p:nvGrpSpPr>
      <p:grpSpPr>
        <a:xfrm>
          <a:off x="0" y="0"/>
          <a:ext cx="0" cy="0"/>
          <a:chOff x="0" y="0"/>
          <a:chExt cx="0" cy="0"/>
        </a:xfrm>
      </p:grpSpPr>
      <p:pic>
        <p:nvPicPr>
          <p:cNvPr id="28" name="Image 27">
            <a:extLst>
              <a:ext uri="{FF2B5EF4-FFF2-40B4-BE49-F238E27FC236}">
                <a16:creationId xmlns:a16="http://schemas.microsoft.com/office/drawing/2014/main" id="{6B841B67-806A-C744-AA7D-96676D6014FC}"/>
              </a:ext>
            </a:extLst>
          </p:cNvPr>
          <p:cNvPicPr>
            <a:picLocks noChangeAspect="1"/>
          </p:cNvPicPr>
          <p:nvPr userDrawn="1"/>
        </p:nvPicPr>
        <p:blipFill>
          <a:blip r:embed="rId2">
            <a:alphaModFix amt="6000"/>
          </a:blip>
          <a:stretch>
            <a:fillRect/>
          </a:stretch>
        </p:blipFill>
        <p:spPr>
          <a:xfrm>
            <a:off x="3333600" y="-54000"/>
            <a:ext cx="5824800" cy="5824800"/>
          </a:xfrm>
          <a:prstGeom prst="rect">
            <a:avLst/>
          </a:prstGeom>
        </p:spPr>
      </p:pic>
      <p:sp>
        <p:nvSpPr>
          <p:cNvPr id="9" name="Rectangle 8">
            <a:extLst>
              <a:ext uri="{FF2B5EF4-FFF2-40B4-BE49-F238E27FC236}">
                <a16:creationId xmlns:a16="http://schemas.microsoft.com/office/drawing/2014/main" id="{506F2009-D9DF-0541-B914-5035F7A21F44}"/>
              </a:ext>
            </a:extLst>
          </p:cNvPr>
          <p:cNvSpPr/>
          <p:nvPr userDrawn="1"/>
        </p:nvSpPr>
        <p:spPr>
          <a:xfrm>
            <a:off x="923789" y="1352035"/>
            <a:ext cx="7590858" cy="3829565"/>
          </a:xfrm>
          <a:prstGeom prst="rect">
            <a:avLst/>
          </a:prstGeom>
          <a:noFill/>
          <a:ln w="3175"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10" name="Text Placeholder 16">
            <a:extLst>
              <a:ext uri="{FF2B5EF4-FFF2-40B4-BE49-F238E27FC236}">
                <a16:creationId xmlns:a16="http://schemas.microsoft.com/office/drawing/2014/main" id="{A95B97CC-36F0-4440-B9A5-4A945A628BF3}"/>
              </a:ext>
            </a:extLst>
          </p:cNvPr>
          <p:cNvSpPr>
            <a:spLocks noGrp="1"/>
          </p:cNvSpPr>
          <p:nvPr>
            <p:ph type="body" sz="quarter" idx="14" hasCustomPrompt="1"/>
          </p:nvPr>
        </p:nvSpPr>
        <p:spPr>
          <a:xfrm>
            <a:off x="3598549" y="1217574"/>
            <a:ext cx="2268907" cy="345522"/>
          </a:xfrm>
        </p:spPr>
        <p:txBody>
          <a:bodyPr anchor="t" anchorCtr="0">
            <a:noAutofit/>
          </a:bodyPr>
          <a:lstStyle>
            <a:lvl1pPr marL="0" indent="0">
              <a:lnSpc>
                <a:spcPct val="100000"/>
              </a:lnSpc>
              <a:buNone/>
              <a:defRPr sz="1400" b="1" i="1" spc="0" baseline="0">
                <a:solidFill>
                  <a:schemeClr val="bg1"/>
                </a:solidFill>
                <a:latin typeface="Futura Std ExtraBold" panose="020B0502020204020303" pitchFamily="34" charset="77"/>
              </a:defRPr>
            </a:lvl1pPr>
          </a:lstStyle>
          <a:p>
            <a:pPr lvl="0"/>
            <a:r>
              <a:rPr lang="en-US" dirty="0"/>
              <a:t>part 2 title</a:t>
            </a:r>
          </a:p>
        </p:txBody>
      </p:sp>
      <p:sp>
        <p:nvSpPr>
          <p:cNvPr id="11" name="Text Placeholder 16">
            <a:extLst>
              <a:ext uri="{FF2B5EF4-FFF2-40B4-BE49-F238E27FC236}">
                <a16:creationId xmlns:a16="http://schemas.microsoft.com/office/drawing/2014/main" id="{73CEA621-EC87-4343-BD9A-FD762EC2BA6A}"/>
              </a:ext>
            </a:extLst>
          </p:cNvPr>
          <p:cNvSpPr>
            <a:spLocks noGrp="1"/>
          </p:cNvSpPr>
          <p:nvPr>
            <p:ph type="body" sz="quarter" idx="15" hasCustomPrompt="1"/>
          </p:nvPr>
        </p:nvSpPr>
        <p:spPr>
          <a:xfrm>
            <a:off x="6561600" y="1217574"/>
            <a:ext cx="2268906" cy="345522"/>
          </a:xfrm>
        </p:spPr>
        <p:txBody>
          <a:bodyPr anchor="t" anchorCtr="0">
            <a:noAutofit/>
          </a:bodyPr>
          <a:lstStyle>
            <a:lvl1pPr marL="0" indent="0">
              <a:lnSpc>
                <a:spcPct val="100000"/>
              </a:lnSpc>
              <a:buNone/>
              <a:defRPr sz="1400" b="1" i="1" spc="0" baseline="0">
                <a:solidFill>
                  <a:schemeClr val="bg1"/>
                </a:solidFill>
                <a:latin typeface="Futura Std ExtraBold" panose="020B0502020204020303" pitchFamily="34" charset="77"/>
              </a:defRPr>
            </a:lvl1pPr>
          </a:lstStyle>
          <a:p>
            <a:pPr lvl="0"/>
            <a:r>
              <a:rPr lang="en-US" dirty="0"/>
              <a:t>part 3 title</a:t>
            </a:r>
          </a:p>
        </p:txBody>
      </p:sp>
      <p:sp>
        <p:nvSpPr>
          <p:cNvPr id="14" name="Text Placeholder 16">
            <a:extLst>
              <a:ext uri="{FF2B5EF4-FFF2-40B4-BE49-F238E27FC236}">
                <a16:creationId xmlns:a16="http://schemas.microsoft.com/office/drawing/2014/main" id="{DBEC381C-86A9-7E49-A462-1854D4D6C18E}"/>
              </a:ext>
            </a:extLst>
          </p:cNvPr>
          <p:cNvSpPr>
            <a:spLocks noGrp="1"/>
          </p:cNvSpPr>
          <p:nvPr>
            <p:ph type="body" sz="quarter" idx="16" hasCustomPrompt="1"/>
          </p:nvPr>
        </p:nvSpPr>
        <p:spPr>
          <a:xfrm>
            <a:off x="640410" y="1217574"/>
            <a:ext cx="2265633" cy="345522"/>
          </a:xfrm>
        </p:spPr>
        <p:txBody>
          <a:bodyPr anchor="t" anchorCtr="0">
            <a:noAutofit/>
          </a:bodyPr>
          <a:lstStyle>
            <a:lvl1pPr marL="0" indent="0">
              <a:lnSpc>
                <a:spcPct val="100000"/>
              </a:lnSpc>
              <a:buNone/>
              <a:defRPr sz="1400" b="1" i="1" spc="0" baseline="0">
                <a:solidFill>
                  <a:schemeClr val="bg1"/>
                </a:solidFill>
                <a:latin typeface="Futura Std ExtraBold" panose="020B0502020204020303" pitchFamily="34" charset="77"/>
              </a:defRPr>
            </a:lvl1pPr>
          </a:lstStyle>
          <a:p>
            <a:pPr lvl="0"/>
            <a:r>
              <a:rPr lang="en-US" dirty="0"/>
              <a:t>part 1 title</a:t>
            </a:r>
          </a:p>
        </p:txBody>
      </p:sp>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lvl1pPr>
              <a:defRPr>
                <a:solidFill>
                  <a:schemeClr val="bg1"/>
                </a:solidFill>
              </a:defRPr>
            </a:lvl1pPr>
          </a:lstStyle>
          <a:p>
            <a:r>
              <a:rPr lang="en-US" dirty="0"/>
              <a:t>SQLI 2019</a:t>
            </a:r>
          </a:p>
        </p:txBody>
      </p:sp>
      <p:sp>
        <p:nvSpPr>
          <p:cNvPr id="38" name="Slide Number Placeholder 22">
            <a:extLst>
              <a:ext uri="{FF2B5EF4-FFF2-40B4-BE49-F238E27FC236}">
                <a16:creationId xmlns:a16="http://schemas.microsoft.com/office/drawing/2014/main" id="{052CD8BE-62B2-EE4C-ACCE-6A8BDEB04515}"/>
              </a:ext>
            </a:extLst>
          </p:cNvPr>
          <p:cNvSpPr>
            <a:spLocks noGrp="1"/>
          </p:cNvSpPr>
          <p:nvPr>
            <p:ph type="sldNum" sz="quarter" idx="13"/>
          </p:nvPr>
        </p:nvSpPr>
        <p:spPr>
          <a:xfrm>
            <a:off x="8396239" y="5424876"/>
            <a:ext cx="718886" cy="299749"/>
          </a:xfrm>
        </p:spPr>
        <p:txBody>
          <a:bodyPr/>
          <a:lstStyle>
            <a:lvl1pPr>
              <a:defRPr>
                <a:solidFill>
                  <a:schemeClr val="accent2"/>
                </a:solidFill>
              </a:defRPr>
            </a:lvl1pPr>
          </a:lstStyle>
          <a:p>
            <a:fld id="{55629684-967F-1947-AF63-4A9319553478}" type="slidenum">
              <a:rPr lang="en-US" smtClean="0"/>
              <a:pPr/>
              <a:t>‹N°›</a:t>
            </a:fld>
            <a:endParaRPr lang="en-US"/>
          </a:p>
        </p:txBody>
      </p:sp>
      <p:sp>
        <p:nvSpPr>
          <p:cNvPr id="25" name="Vertical Text Placeholder 2">
            <a:extLst>
              <a:ext uri="{FF2B5EF4-FFF2-40B4-BE49-F238E27FC236}">
                <a16:creationId xmlns:a16="http://schemas.microsoft.com/office/drawing/2014/main" id="{3B7E461C-0516-3A4C-80E7-476A4781FD01}"/>
              </a:ext>
            </a:extLst>
          </p:cNvPr>
          <p:cNvSpPr>
            <a:spLocks noGrp="1"/>
          </p:cNvSpPr>
          <p:nvPr>
            <p:ph type="body" orient="vert" sz="quarter" idx="22" hasCustomPrompt="1"/>
          </p:nvPr>
        </p:nvSpPr>
        <p:spPr>
          <a:xfrm>
            <a:off x="3557440" y="1988343"/>
            <a:ext cx="2265633" cy="2809013"/>
          </a:xfrm>
        </p:spPr>
        <p:txBody>
          <a:bodyPr vert="horz">
            <a:noAutofit/>
          </a:bodyPr>
          <a:lstStyle>
            <a:lvl1pPr marL="279450" indent="-279450">
              <a:buSzPct val="140000"/>
              <a:buFontTx/>
              <a:buBlip>
                <a:blip r:embed="rId3">
                  <a:extLst>
                    <a:ext uri="{96DAC541-7B7A-43D3-8B79-37D633B846F1}">
                      <asvg:svgBlip xmlns:asvg="http://schemas.microsoft.com/office/drawing/2016/SVG/main" r:embed="rId4"/>
                    </a:ext>
                  </a:extLst>
                </a:blip>
              </a:buBlip>
              <a:defRPr sz="1400" b="0" i="0" cap="none" baseline="0">
                <a:solidFill>
                  <a:schemeClr val="bg1"/>
                </a:solidFill>
                <a:latin typeface="Futura Std Light" panose="020B0402020204020303" pitchFamily="34" charset="77"/>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err="1"/>
              <a:t>Texte</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Vertical Text Placeholder 2">
            <a:extLst>
              <a:ext uri="{FF2B5EF4-FFF2-40B4-BE49-F238E27FC236}">
                <a16:creationId xmlns:a16="http://schemas.microsoft.com/office/drawing/2014/main" id="{7C94A81C-3893-344D-B3DD-7F3E3AE1E5D0}"/>
              </a:ext>
            </a:extLst>
          </p:cNvPr>
          <p:cNvSpPr>
            <a:spLocks noGrp="1"/>
          </p:cNvSpPr>
          <p:nvPr>
            <p:ph type="body" orient="vert" sz="quarter" idx="23" hasCustomPrompt="1"/>
          </p:nvPr>
        </p:nvSpPr>
        <p:spPr>
          <a:xfrm>
            <a:off x="6515178" y="1988343"/>
            <a:ext cx="2265633" cy="2809013"/>
          </a:xfrm>
        </p:spPr>
        <p:txBody>
          <a:bodyPr vert="horz">
            <a:noAutofit/>
          </a:bodyPr>
          <a:lstStyle>
            <a:lvl1pPr marL="279450" indent="-279450">
              <a:buSzPct val="140000"/>
              <a:buFontTx/>
              <a:buBlip>
                <a:blip r:embed="rId3">
                  <a:extLst>
                    <a:ext uri="{96DAC541-7B7A-43D3-8B79-37D633B846F1}">
                      <asvg:svgBlip xmlns:asvg="http://schemas.microsoft.com/office/drawing/2016/SVG/main" r:embed="rId4"/>
                    </a:ext>
                  </a:extLst>
                </a:blip>
              </a:buBlip>
              <a:defRPr sz="1400" b="0" i="0" cap="none" baseline="0">
                <a:solidFill>
                  <a:schemeClr val="bg1"/>
                </a:solidFill>
                <a:latin typeface="Futura Std Light" panose="020B0402020204020303" pitchFamily="34" charset="77"/>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err="1"/>
              <a:t>Texte</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Vertical Text Placeholder 2">
            <a:extLst>
              <a:ext uri="{FF2B5EF4-FFF2-40B4-BE49-F238E27FC236}">
                <a16:creationId xmlns:a16="http://schemas.microsoft.com/office/drawing/2014/main" id="{AEE12757-7DAA-BD48-8245-DC962B18BDE5}"/>
              </a:ext>
            </a:extLst>
          </p:cNvPr>
          <p:cNvSpPr>
            <a:spLocks noGrp="1"/>
          </p:cNvSpPr>
          <p:nvPr>
            <p:ph type="body" orient="vert" sz="quarter" idx="24" hasCustomPrompt="1"/>
          </p:nvPr>
        </p:nvSpPr>
        <p:spPr>
          <a:xfrm>
            <a:off x="592784" y="1988343"/>
            <a:ext cx="2265633" cy="2809013"/>
          </a:xfrm>
        </p:spPr>
        <p:txBody>
          <a:bodyPr vert="horz">
            <a:noAutofit/>
          </a:bodyPr>
          <a:lstStyle>
            <a:lvl1pPr marL="279450" indent="-279450">
              <a:buSzPct val="140000"/>
              <a:buFontTx/>
              <a:buBlip>
                <a:blip r:embed="rId3">
                  <a:extLst>
                    <a:ext uri="{96DAC541-7B7A-43D3-8B79-37D633B846F1}">
                      <asvg:svgBlip xmlns:asvg="http://schemas.microsoft.com/office/drawing/2016/SVG/main" r:embed="rId4"/>
                    </a:ext>
                  </a:extLst>
                </a:blip>
              </a:buBlip>
              <a:defRPr sz="1400" b="0" i="0" cap="none" baseline="0">
                <a:solidFill>
                  <a:schemeClr val="bg1"/>
                </a:solidFill>
                <a:latin typeface="Futura Std Light" panose="020B0402020204020303" pitchFamily="34" charset="77"/>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err="1"/>
              <a:t>Texte</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Freeform 22">
            <a:extLst>
              <a:ext uri="{FF2B5EF4-FFF2-40B4-BE49-F238E27FC236}">
                <a16:creationId xmlns:a16="http://schemas.microsoft.com/office/drawing/2014/main" id="{9A8A1AB2-C35B-8B42-AD07-B4E19505C1DB}"/>
              </a:ext>
            </a:extLst>
          </p:cNvPr>
          <p:cNvSpPr/>
          <p:nvPr userDrawn="1"/>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24" name="Espace réservé du texte 2">
            <a:extLst>
              <a:ext uri="{FF2B5EF4-FFF2-40B4-BE49-F238E27FC236}">
                <a16:creationId xmlns:a16="http://schemas.microsoft.com/office/drawing/2014/main" id="{45E3FA7B-960D-D04E-82F2-02A526D760E5}"/>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rgbClr val="481F6B"/>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340167307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e rose">
    <p:bg>
      <p:bgPr>
        <a:solidFill>
          <a:schemeClr val="accent1"/>
        </a:solidFill>
        <a:effectLst/>
      </p:bgPr>
    </p:bg>
    <p:spTree>
      <p:nvGrpSpPr>
        <p:cNvPr id="1" name=""/>
        <p:cNvGrpSpPr/>
        <p:nvPr/>
      </p:nvGrpSpPr>
      <p:grpSpPr>
        <a:xfrm>
          <a:off x="0" y="0"/>
          <a:ext cx="0" cy="0"/>
          <a:chOff x="0" y="0"/>
          <a:chExt cx="0" cy="0"/>
        </a:xfrm>
      </p:grpSpPr>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lvl1pPr>
              <a:defRPr>
                <a:solidFill>
                  <a:schemeClr val="bg1"/>
                </a:solidFill>
              </a:defRPr>
            </a:lvl1pPr>
          </a:lstStyle>
          <a:p>
            <a:r>
              <a:rPr lang="en-US"/>
              <a:t>SQLI 2019</a:t>
            </a:r>
            <a:endParaRPr lang="en-US" dirty="0"/>
          </a:p>
        </p:txBody>
      </p:sp>
      <p:sp>
        <p:nvSpPr>
          <p:cNvPr id="6" name="Slide Number Placeholder 22">
            <a:extLst>
              <a:ext uri="{FF2B5EF4-FFF2-40B4-BE49-F238E27FC236}">
                <a16:creationId xmlns:a16="http://schemas.microsoft.com/office/drawing/2014/main" id="{5A25E883-E79C-324D-A90A-1C2D7B9BAF22}"/>
              </a:ext>
            </a:extLst>
          </p:cNvPr>
          <p:cNvSpPr>
            <a:spLocks noGrp="1"/>
          </p:cNvSpPr>
          <p:nvPr>
            <p:ph type="sldNum" sz="quarter" idx="13"/>
          </p:nvPr>
        </p:nvSpPr>
        <p:spPr>
          <a:xfrm>
            <a:off x="8396239" y="5424876"/>
            <a:ext cx="718886" cy="299749"/>
          </a:xfrm>
        </p:spPr>
        <p:txBody>
          <a:bodyPr/>
          <a:lstStyle/>
          <a:p>
            <a:fld id="{55629684-967F-1947-AF63-4A9319553478}" type="slidenum">
              <a:rPr lang="en-US" smtClean="0"/>
              <a:pPr/>
              <a:t>‹N°›</a:t>
            </a:fld>
            <a:endParaRPr lang="en-US"/>
          </a:p>
        </p:txBody>
      </p:sp>
      <p:sp>
        <p:nvSpPr>
          <p:cNvPr id="7" name="Text Placeholder 2">
            <a:extLst>
              <a:ext uri="{FF2B5EF4-FFF2-40B4-BE49-F238E27FC236}">
                <a16:creationId xmlns:a16="http://schemas.microsoft.com/office/drawing/2014/main" id="{5D9939E1-7C0D-274B-92B5-BFD6082B62B0}"/>
              </a:ext>
            </a:extLst>
          </p:cNvPr>
          <p:cNvSpPr>
            <a:spLocks noGrp="1"/>
          </p:cNvSpPr>
          <p:nvPr>
            <p:ph type="body" sz="quarter" idx="22" hasCustomPrompt="1"/>
          </p:nvPr>
        </p:nvSpPr>
        <p:spPr>
          <a:xfrm>
            <a:off x="348504" y="1261478"/>
            <a:ext cx="8480365" cy="4057654"/>
          </a:xfrm>
        </p:spPr>
        <p:txBody>
          <a:bodyPr>
            <a:normAutofit/>
          </a:bodyPr>
          <a:lstStyle>
            <a:lvl1pPr marL="279450" indent="-279450">
              <a:buSzPct val="140000"/>
              <a:buFontTx/>
              <a:buBlip>
                <a:blip r:embed="rId2">
                  <a:extLst>
                    <a:ext uri="{96DAC541-7B7A-43D3-8B79-37D633B846F1}">
                      <asvg:svgBlip xmlns:asvg="http://schemas.microsoft.com/office/drawing/2016/SVG/main" r:embed="rId3"/>
                    </a:ext>
                  </a:extLst>
                </a:blip>
              </a:buBlip>
              <a:defRPr sz="1400">
                <a:solidFill>
                  <a:schemeClr val="bg1"/>
                </a:solidFill>
              </a:defRPr>
            </a:lvl1pPr>
            <a:lvl2pPr>
              <a:defRPr sz="1300">
                <a:solidFill>
                  <a:schemeClr val="bg1"/>
                </a:solidFill>
              </a:defRPr>
            </a:lvl2pPr>
            <a:lvl3pPr>
              <a:defRPr sz="1300">
                <a:solidFill>
                  <a:schemeClr val="bg1"/>
                </a:solidFill>
              </a:defRPr>
            </a:lvl3pPr>
            <a:lvl4pPr>
              <a:defRPr sz="1300">
                <a:solidFill>
                  <a:schemeClr val="bg1"/>
                </a:solidFill>
              </a:defRPr>
            </a:lvl4pPr>
            <a:lvl5pPr>
              <a:defRPr sz="1300">
                <a:solidFill>
                  <a:schemeClr val="bg1"/>
                </a:solidFill>
              </a:defRPr>
            </a:lvl5pPr>
          </a:lstStyle>
          <a:p>
            <a:pPr lvl="0"/>
            <a:r>
              <a:rPr lang="en-US" dirty="0"/>
              <a:t>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reeform 8">
            <a:extLst>
              <a:ext uri="{FF2B5EF4-FFF2-40B4-BE49-F238E27FC236}">
                <a16:creationId xmlns:a16="http://schemas.microsoft.com/office/drawing/2014/main" id="{BEB39C8D-5112-E942-A41D-536F7CF9EE95}"/>
              </a:ext>
            </a:extLst>
          </p:cNvPr>
          <p:cNvSpPr/>
          <p:nvPr userDrawn="1"/>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0" name="Espace réservé du texte 2">
            <a:extLst>
              <a:ext uri="{FF2B5EF4-FFF2-40B4-BE49-F238E27FC236}">
                <a16:creationId xmlns:a16="http://schemas.microsoft.com/office/drawing/2014/main" id="{3A826865-3E90-E04C-A0F6-B84B22558035}"/>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rgbClr val="481F6B"/>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399161265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aphique rose">
    <p:bg>
      <p:bgPr>
        <a:solidFill>
          <a:schemeClr val="accent1"/>
        </a:solidFill>
        <a:effectLst/>
      </p:bgPr>
    </p:bg>
    <p:spTree>
      <p:nvGrpSpPr>
        <p:cNvPr id="1" name=""/>
        <p:cNvGrpSpPr/>
        <p:nvPr/>
      </p:nvGrpSpPr>
      <p:grpSpPr>
        <a:xfrm>
          <a:off x="0" y="0"/>
          <a:ext cx="0" cy="0"/>
          <a:chOff x="0" y="0"/>
          <a:chExt cx="0" cy="0"/>
        </a:xfrm>
      </p:grpSpPr>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lvl1pPr>
              <a:defRPr>
                <a:solidFill>
                  <a:schemeClr val="bg1"/>
                </a:solidFill>
              </a:defRPr>
            </a:lvl1pPr>
          </a:lstStyle>
          <a:p>
            <a:r>
              <a:rPr lang="en-US"/>
              <a:t>SQLI 2019</a:t>
            </a:r>
            <a:endParaRPr lang="en-US" dirty="0"/>
          </a:p>
        </p:txBody>
      </p:sp>
      <p:sp>
        <p:nvSpPr>
          <p:cNvPr id="6" name="Rectangle 5">
            <a:extLst>
              <a:ext uri="{FF2B5EF4-FFF2-40B4-BE49-F238E27FC236}">
                <a16:creationId xmlns:a16="http://schemas.microsoft.com/office/drawing/2014/main" id="{2DC619A4-6EEF-AB40-AB36-4F7C420F76B8}"/>
              </a:ext>
            </a:extLst>
          </p:cNvPr>
          <p:cNvSpPr/>
          <p:nvPr userDrawn="1"/>
        </p:nvSpPr>
        <p:spPr>
          <a:xfrm>
            <a:off x="684964" y="1979548"/>
            <a:ext cx="7774071" cy="2578485"/>
          </a:xfrm>
          <a:prstGeom prst="rect">
            <a:avLst/>
          </a:prstGeom>
          <a:noFill/>
          <a:ln w="9525"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7" name="Espace réservé du graphique 2">
            <a:extLst>
              <a:ext uri="{FF2B5EF4-FFF2-40B4-BE49-F238E27FC236}">
                <a16:creationId xmlns:a16="http://schemas.microsoft.com/office/drawing/2014/main" id="{38A64D18-176A-C244-9F30-9A759EDF57C2}"/>
              </a:ext>
            </a:extLst>
          </p:cNvPr>
          <p:cNvSpPr>
            <a:spLocks noGrp="1"/>
          </p:cNvSpPr>
          <p:nvPr>
            <p:ph type="chart" sz="quarter" idx="22"/>
          </p:nvPr>
        </p:nvSpPr>
        <p:spPr>
          <a:xfrm>
            <a:off x="1005617" y="1530998"/>
            <a:ext cx="7135812" cy="3230562"/>
          </a:xfrm>
        </p:spPr>
        <p:txBody>
          <a:bodyPr anchor="ctr"/>
          <a:lstStyle>
            <a:lvl1pPr marL="0" indent="0" algn="ctr">
              <a:buFontTx/>
              <a:buNone/>
              <a:defRPr>
                <a:solidFill>
                  <a:schemeClr val="bg1"/>
                </a:solidFill>
              </a:defRPr>
            </a:lvl1pPr>
          </a:lstStyle>
          <a:p>
            <a:endParaRPr lang="fr-FR" dirty="0"/>
          </a:p>
        </p:txBody>
      </p:sp>
      <p:sp>
        <p:nvSpPr>
          <p:cNvPr id="8" name="Slide Number Placeholder 22">
            <a:extLst>
              <a:ext uri="{FF2B5EF4-FFF2-40B4-BE49-F238E27FC236}">
                <a16:creationId xmlns:a16="http://schemas.microsoft.com/office/drawing/2014/main" id="{F5013CF6-428E-7741-8D1A-0C596FDE10C5}"/>
              </a:ext>
            </a:extLst>
          </p:cNvPr>
          <p:cNvSpPr>
            <a:spLocks noGrp="1"/>
          </p:cNvSpPr>
          <p:nvPr>
            <p:ph type="sldNum" sz="quarter" idx="13"/>
          </p:nvPr>
        </p:nvSpPr>
        <p:spPr>
          <a:xfrm>
            <a:off x="8396239" y="5424876"/>
            <a:ext cx="718886" cy="299749"/>
          </a:xfrm>
        </p:spPr>
        <p:txBody>
          <a:bodyPr/>
          <a:lstStyle/>
          <a:p>
            <a:fld id="{55629684-967F-1947-AF63-4A9319553478}" type="slidenum">
              <a:rPr lang="en-US" smtClean="0"/>
              <a:pPr/>
              <a:t>‹N°›</a:t>
            </a:fld>
            <a:endParaRPr lang="en-US"/>
          </a:p>
        </p:txBody>
      </p:sp>
      <p:sp>
        <p:nvSpPr>
          <p:cNvPr id="10" name="Freeform 9">
            <a:extLst>
              <a:ext uri="{FF2B5EF4-FFF2-40B4-BE49-F238E27FC236}">
                <a16:creationId xmlns:a16="http://schemas.microsoft.com/office/drawing/2014/main" id="{3A8B9346-5414-6948-9980-22D9DB9E1380}"/>
              </a:ext>
            </a:extLst>
          </p:cNvPr>
          <p:cNvSpPr/>
          <p:nvPr userDrawn="1"/>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1" name="Espace réservé du texte 2">
            <a:extLst>
              <a:ext uri="{FF2B5EF4-FFF2-40B4-BE49-F238E27FC236}">
                <a16:creationId xmlns:a16="http://schemas.microsoft.com/office/drawing/2014/main" id="{F286272B-E5CF-F647-9FEC-3A6C6F5B16DF}"/>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rgbClr val="481F6B"/>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301716405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exte/Texte rose">
    <p:bg>
      <p:bgPr>
        <a:solidFill>
          <a:schemeClr val="accent1"/>
        </a:solidFill>
        <a:effectLst/>
      </p:bgPr>
    </p:bg>
    <p:spTree>
      <p:nvGrpSpPr>
        <p:cNvPr id="1" name=""/>
        <p:cNvGrpSpPr/>
        <p:nvPr/>
      </p:nvGrpSpPr>
      <p:grpSpPr>
        <a:xfrm>
          <a:off x="0" y="0"/>
          <a:ext cx="0" cy="0"/>
          <a:chOff x="0" y="0"/>
          <a:chExt cx="0" cy="0"/>
        </a:xfrm>
      </p:grpSpPr>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lvl1pPr>
              <a:defRPr>
                <a:solidFill>
                  <a:schemeClr val="bg1"/>
                </a:solidFill>
              </a:defRPr>
            </a:lvl1pPr>
          </a:lstStyle>
          <a:p>
            <a:r>
              <a:rPr lang="en-US"/>
              <a:t>SQLI 2019</a:t>
            </a:r>
            <a:endParaRPr lang="en-US" dirty="0"/>
          </a:p>
        </p:txBody>
      </p:sp>
      <p:sp>
        <p:nvSpPr>
          <p:cNvPr id="8" name="Slide Number Placeholder 22">
            <a:extLst>
              <a:ext uri="{FF2B5EF4-FFF2-40B4-BE49-F238E27FC236}">
                <a16:creationId xmlns:a16="http://schemas.microsoft.com/office/drawing/2014/main" id="{BB657A5E-6C36-E147-A5E4-A4411E5CA5F0}"/>
              </a:ext>
            </a:extLst>
          </p:cNvPr>
          <p:cNvSpPr>
            <a:spLocks noGrp="1"/>
          </p:cNvSpPr>
          <p:nvPr>
            <p:ph type="sldNum" sz="quarter" idx="13"/>
          </p:nvPr>
        </p:nvSpPr>
        <p:spPr>
          <a:xfrm>
            <a:off x="8396239" y="5424876"/>
            <a:ext cx="718886" cy="299749"/>
          </a:xfrm>
        </p:spPr>
        <p:txBody>
          <a:bodyPr/>
          <a:lstStyle/>
          <a:p>
            <a:fld id="{55629684-967F-1947-AF63-4A9319553478}" type="slidenum">
              <a:rPr lang="en-US" smtClean="0"/>
              <a:pPr/>
              <a:t>‹N°›</a:t>
            </a:fld>
            <a:endParaRPr lang="en-US"/>
          </a:p>
        </p:txBody>
      </p:sp>
      <p:sp>
        <p:nvSpPr>
          <p:cNvPr id="9" name="Text Placeholder 2">
            <a:extLst>
              <a:ext uri="{FF2B5EF4-FFF2-40B4-BE49-F238E27FC236}">
                <a16:creationId xmlns:a16="http://schemas.microsoft.com/office/drawing/2014/main" id="{102E17AD-B5D7-FB47-932E-19B993C81942}"/>
              </a:ext>
            </a:extLst>
          </p:cNvPr>
          <p:cNvSpPr>
            <a:spLocks noGrp="1"/>
          </p:cNvSpPr>
          <p:nvPr>
            <p:ph type="body" sz="quarter" idx="23" hasCustomPrompt="1"/>
          </p:nvPr>
        </p:nvSpPr>
        <p:spPr>
          <a:xfrm>
            <a:off x="4789365" y="1261478"/>
            <a:ext cx="4039504" cy="4057654"/>
          </a:xfrm>
        </p:spPr>
        <p:txBody>
          <a:bodyPr>
            <a:normAutofit/>
          </a:bodyPr>
          <a:lstStyle>
            <a:lvl1pPr marL="279450" indent="-279450">
              <a:buSzPct val="140000"/>
              <a:buFontTx/>
              <a:buBlip>
                <a:blip r:embed="rId2">
                  <a:extLst>
                    <a:ext uri="{96DAC541-7B7A-43D3-8B79-37D633B846F1}">
                      <asvg:svgBlip xmlns:asvg="http://schemas.microsoft.com/office/drawing/2016/SVG/main" r:embed="rId3"/>
                    </a:ext>
                  </a:extLst>
                </a:blip>
              </a:buBlip>
              <a:defRPr sz="1400">
                <a:solidFill>
                  <a:schemeClr val="bg1"/>
                </a:solidFill>
              </a:defRPr>
            </a:lvl1pPr>
            <a:lvl2pPr>
              <a:defRPr sz="1300">
                <a:solidFill>
                  <a:schemeClr val="bg1"/>
                </a:solidFill>
              </a:defRPr>
            </a:lvl2pPr>
            <a:lvl3pPr>
              <a:defRPr sz="1300">
                <a:solidFill>
                  <a:schemeClr val="bg1"/>
                </a:solidFill>
              </a:defRPr>
            </a:lvl3pPr>
            <a:lvl4pPr>
              <a:defRPr sz="1300">
                <a:solidFill>
                  <a:schemeClr val="bg1"/>
                </a:solidFill>
              </a:defRPr>
            </a:lvl4pPr>
            <a:lvl5pPr>
              <a:defRPr sz="1300">
                <a:solidFill>
                  <a:schemeClr val="bg1"/>
                </a:solidFill>
              </a:defRPr>
            </a:lvl5pPr>
          </a:lstStyle>
          <a:p>
            <a:pPr lvl="0"/>
            <a:r>
              <a:rPr lang="en-US" dirty="0"/>
              <a:t>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a:extLst>
              <a:ext uri="{FF2B5EF4-FFF2-40B4-BE49-F238E27FC236}">
                <a16:creationId xmlns:a16="http://schemas.microsoft.com/office/drawing/2014/main" id="{3A1C299F-3985-E24D-B3AC-0686C114F985}"/>
              </a:ext>
            </a:extLst>
          </p:cNvPr>
          <p:cNvSpPr>
            <a:spLocks noGrp="1"/>
          </p:cNvSpPr>
          <p:nvPr>
            <p:ph type="body" sz="quarter" idx="24" hasCustomPrompt="1"/>
          </p:nvPr>
        </p:nvSpPr>
        <p:spPr>
          <a:xfrm>
            <a:off x="348505" y="1261478"/>
            <a:ext cx="4039504" cy="4057654"/>
          </a:xfrm>
        </p:spPr>
        <p:txBody>
          <a:bodyPr>
            <a:normAutofit/>
          </a:bodyPr>
          <a:lstStyle>
            <a:lvl1pPr marL="279450" indent="-279450">
              <a:buSzPct val="140000"/>
              <a:buFontTx/>
              <a:buBlip>
                <a:blip r:embed="rId2">
                  <a:extLst>
                    <a:ext uri="{96DAC541-7B7A-43D3-8B79-37D633B846F1}">
                      <asvg:svgBlip xmlns:asvg="http://schemas.microsoft.com/office/drawing/2016/SVG/main" r:embed="rId3"/>
                    </a:ext>
                  </a:extLst>
                </a:blip>
              </a:buBlip>
              <a:defRPr sz="1400">
                <a:solidFill>
                  <a:schemeClr val="bg1"/>
                </a:solidFill>
              </a:defRPr>
            </a:lvl1pPr>
            <a:lvl2pPr>
              <a:defRPr sz="1300">
                <a:solidFill>
                  <a:schemeClr val="bg1"/>
                </a:solidFill>
              </a:defRPr>
            </a:lvl2pPr>
            <a:lvl3pPr>
              <a:defRPr sz="1300">
                <a:solidFill>
                  <a:schemeClr val="bg1"/>
                </a:solidFill>
              </a:defRPr>
            </a:lvl3pPr>
            <a:lvl4pPr>
              <a:defRPr sz="1300">
                <a:solidFill>
                  <a:schemeClr val="bg1"/>
                </a:solidFill>
              </a:defRPr>
            </a:lvl4pPr>
            <a:lvl5pPr>
              <a:defRPr sz="1300">
                <a:solidFill>
                  <a:schemeClr val="bg1"/>
                </a:solidFill>
              </a:defRPr>
            </a:lvl5pPr>
          </a:lstStyle>
          <a:p>
            <a:pPr lvl="0"/>
            <a:r>
              <a:rPr lang="en-US" dirty="0"/>
              <a:t>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reeform 11">
            <a:extLst>
              <a:ext uri="{FF2B5EF4-FFF2-40B4-BE49-F238E27FC236}">
                <a16:creationId xmlns:a16="http://schemas.microsoft.com/office/drawing/2014/main" id="{549E9594-78DF-5647-9956-7BE6C4B8B1A7}"/>
              </a:ext>
            </a:extLst>
          </p:cNvPr>
          <p:cNvSpPr/>
          <p:nvPr userDrawn="1"/>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1" name="Espace réservé du texte 2">
            <a:extLst>
              <a:ext uri="{FF2B5EF4-FFF2-40B4-BE49-F238E27FC236}">
                <a16:creationId xmlns:a16="http://schemas.microsoft.com/office/drawing/2014/main" id="{E7544F34-8E6C-1C4B-BAB4-155FF5F7367E}"/>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rgbClr val="481F6B"/>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308221746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exte/Image rose">
    <p:bg>
      <p:bgPr>
        <a:solidFill>
          <a:schemeClr val="accent1"/>
        </a:solidFill>
        <a:effectLst/>
      </p:bgPr>
    </p:bg>
    <p:spTree>
      <p:nvGrpSpPr>
        <p:cNvPr id="1" name=""/>
        <p:cNvGrpSpPr/>
        <p:nvPr/>
      </p:nvGrpSpPr>
      <p:grpSpPr>
        <a:xfrm>
          <a:off x="0" y="0"/>
          <a:ext cx="0" cy="0"/>
          <a:chOff x="0" y="0"/>
          <a:chExt cx="0" cy="0"/>
        </a:xfrm>
      </p:grpSpPr>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lvl1pPr>
              <a:defRPr>
                <a:solidFill>
                  <a:schemeClr val="bg1"/>
                </a:solidFill>
              </a:defRPr>
            </a:lvl1pPr>
          </a:lstStyle>
          <a:p>
            <a:r>
              <a:rPr lang="en-US"/>
              <a:t>SQLI 2019</a:t>
            </a:r>
            <a:endParaRPr lang="en-US" dirty="0"/>
          </a:p>
        </p:txBody>
      </p:sp>
      <p:sp>
        <p:nvSpPr>
          <p:cNvPr id="9" name="Rectangle 8">
            <a:extLst>
              <a:ext uri="{FF2B5EF4-FFF2-40B4-BE49-F238E27FC236}">
                <a16:creationId xmlns:a16="http://schemas.microsoft.com/office/drawing/2014/main" id="{0D0F8E42-8E09-834E-9502-9784F62CDCCA}"/>
              </a:ext>
            </a:extLst>
          </p:cNvPr>
          <p:cNvSpPr/>
          <p:nvPr userDrawn="1"/>
        </p:nvSpPr>
        <p:spPr>
          <a:xfrm>
            <a:off x="5093732" y="1557679"/>
            <a:ext cx="3421340" cy="342134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cxnSp>
        <p:nvCxnSpPr>
          <p:cNvPr id="11" name="Connecteur droit 10">
            <a:extLst>
              <a:ext uri="{FF2B5EF4-FFF2-40B4-BE49-F238E27FC236}">
                <a16:creationId xmlns:a16="http://schemas.microsoft.com/office/drawing/2014/main" id="{8FBD0D11-33B1-7A4A-A6E0-9484A90DADC2}"/>
              </a:ext>
            </a:extLst>
          </p:cNvPr>
          <p:cNvCxnSpPr>
            <a:cxnSpLocks/>
          </p:cNvCxnSpPr>
          <p:nvPr userDrawn="1"/>
        </p:nvCxnSpPr>
        <p:spPr>
          <a:xfrm>
            <a:off x="7177030" y="5253019"/>
            <a:ext cx="1338042" cy="11837"/>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Espace réservé pour une image  11">
            <a:extLst>
              <a:ext uri="{FF2B5EF4-FFF2-40B4-BE49-F238E27FC236}">
                <a16:creationId xmlns:a16="http://schemas.microsoft.com/office/drawing/2014/main" id="{4AC76B3E-1A3C-6449-8580-7BBA0A2676A2}"/>
              </a:ext>
            </a:extLst>
          </p:cNvPr>
          <p:cNvSpPr>
            <a:spLocks noGrp="1"/>
          </p:cNvSpPr>
          <p:nvPr>
            <p:ph type="pic" sz="quarter" idx="24"/>
          </p:nvPr>
        </p:nvSpPr>
        <p:spPr>
          <a:xfrm>
            <a:off x="5192843" y="1656787"/>
            <a:ext cx="3223117" cy="3223117"/>
          </a:xfrm>
        </p:spPr>
        <p:txBody>
          <a:bodyPr anchor="ctr"/>
          <a:lstStyle>
            <a:lvl1pPr marL="0" indent="0" algn="ctr">
              <a:buFontTx/>
              <a:buNone/>
              <a:defRPr>
                <a:solidFill>
                  <a:schemeClr val="bg1"/>
                </a:solidFill>
              </a:defRPr>
            </a:lvl1pPr>
          </a:lstStyle>
          <a:p>
            <a:endParaRPr lang="fr-FR" dirty="0"/>
          </a:p>
        </p:txBody>
      </p:sp>
      <p:sp>
        <p:nvSpPr>
          <p:cNvPr id="10" name="Slide Number Placeholder 22">
            <a:extLst>
              <a:ext uri="{FF2B5EF4-FFF2-40B4-BE49-F238E27FC236}">
                <a16:creationId xmlns:a16="http://schemas.microsoft.com/office/drawing/2014/main" id="{BFF24945-5B5B-B247-ADAA-B7866AB3141B}"/>
              </a:ext>
            </a:extLst>
          </p:cNvPr>
          <p:cNvSpPr>
            <a:spLocks noGrp="1"/>
          </p:cNvSpPr>
          <p:nvPr>
            <p:ph type="sldNum" sz="quarter" idx="13"/>
          </p:nvPr>
        </p:nvSpPr>
        <p:spPr>
          <a:xfrm>
            <a:off x="8396239" y="5424876"/>
            <a:ext cx="718886" cy="299749"/>
          </a:xfrm>
        </p:spPr>
        <p:txBody>
          <a:bodyPr/>
          <a:lstStyle/>
          <a:p>
            <a:fld id="{55629684-967F-1947-AF63-4A9319553478}" type="slidenum">
              <a:rPr lang="en-US" smtClean="0"/>
              <a:pPr/>
              <a:t>‹N°›</a:t>
            </a:fld>
            <a:endParaRPr lang="en-US"/>
          </a:p>
        </p:txBody>
      </p:sp>
      <p:sp>
        <p:nvSpPr>
          <p:cNvPr id="15" name="Text Placeholder 14">
            <a:extLst>
              <a:ext uri="{FF2B5EF4-FFF2-40B4-BE49-F238E27FC236}">
                <a16:creationId xmlns:a16="http://schemas.microsoft.com/office/drawing/2014/main" id="{52FAB5A7-9FB5-E346-8B98-BEED74022A54}"/>
              </a:ext>
            </a:extLst>
          </p:cNvPr>
          <p:cNvSpPr>
            <a:spLocks noGrp="1"/>
          </p:cNvSpPr>
          <p:nvPr>
            <p:ph type="body" sz="quarter" idx="22" hasCustomPrompt="1"/>
          </p:nvPr>
        </p:nvSpPr>
        <p:spPr>
          <a:xfrm>
            <a:off x="5192843" y="1656787"/>
            <a:ext cx="1329060" cy="1292695"/>
          </a:xfrm>
          <a:custGeom>
            <a:avLst/>
            <a:gdLst>
              <a:gd name="connsiteX0" fmla="*/ 384933 w 1329060"/>
              <a:gd name="connsiteY0" fmla="*/ 348125 h 1292695"/>
              <a:gd name="connsiteX1" fmla="*/ 542051 w 1329060"/>
              <a:gd name="connsiteY1" fmla="*/ 348125 h 1292695"/>
              <a:gd name="connsiteX2" fmla="*/ 1329060 w 1329060"/>
              <a:gd name="connsiteY2" fmla="*/ 1135134 h 1292695"/>
              <a:gd name="connsiteX3" fmla="*/ 1171144 w 1329060"/>
              <a:gd name="connsiteY3" fmla="*/ 1292695 h 1292695"/>
              <a:gd name="connsiteX4" fmla="*/ 384933 w 1329060"/>
              <a:gd name="connsiteY4" fmla="*/ 505332 h 1292695"/>
              <a:gd name="connsiteX5" fmla="*/ 202293 w 1329060"/>
              <a:gd name="connsiteY5" fmla="*/ 348125 h 1292695"/>
              <a:gd name="connsiteX6" fmla="*/ 359500 w 1329060"/>
              <a:gd name="connsiteY6" fmla="*/ 348125 h 1292695"/>
              <a:gd name="connsiteX7" fmla="*/ 359500 w 1329060"/>
              <a:gd name="connsiteY7" fmla="*/ 505332 h 1292695"/>
              <a:gd name="connsiteX8" fmla="*/ 0 w 1329060"/>
              <a:gd name="connsiteY8" fmla="*/ 865156 h 1292695"/>
              <a:gd name="connsiteX9" fmla="*/ 0 w 1329060"/>
              <a:gd name="connsiteY9" fmla="*/ 550327 h 1292695"/>
              <a:gd name="connsiteX10" fmla="*/ 830271 w 1329060"/>
              <a:gd name="connsiteY10" fmla="*/ 0 h 1292695"/>
              <a:gd name="connsiteX11" fmla="*/ 865332 w 1329060"/>
              <a:gd name="connsiteY11" fmla="*/ 0 h 1292695"/>
              <a:gd name="connsiteX12" fmla="*/ 542051 w 1329060"/>
              <a:gd name="connsiteY12" fmla="*/ 323135 h 1292695"/>
              <a:gd name="connsiteX13" fmla="*/ 507136 w 1329060"/>
              <a:gd name="connsiteY13" fmla="*/ 323135 h 1292695"/>
              <a:gd name="connsiteX14" fmla="*/ 759950 w 1329060"/>
              <a:gd name="connsiteY14" fmla="*/ 0 h 1292695"/>
              <a:gd name="connsiteX15" fmla="*/ 795496 w 1329060"/>
              <a:gd name="connsiteY15" fmla="*/ 0 h 1292695"/>
              <a:gd name="connsiteX16" fmla="*/ 472221 w 1329060"/>
              <a:gd name="connsiteY16" fmla="*/ 323135 h 1292695"/>
              <a:gd name="connsiteX17" fmla="*/ 436508 w 1329060"/>
              <a:gd name="connsiteY17" fmla="*/ 323135 h 1292695"/>
              <a:gd name="connsiteX18" fmla="*/ 690965 w 1329060"/>
              <a:gd name="connsiteY18" fmla="*/ 0 h 1292695"/>
              <a:gd name="connsiteX19" fmla="*/ 724916 w 1329060"/>
              <a:gd name="connsiteY19" fmla="*/ 0 h 1292695"/>
              <a:gd name="connsiteX20" fmla="*/ 401948 w 1329060"/>
              <a:gd name="connsiteY20" fmla="*/ 323135 h 1292695"/>
              <a:gd name="connsiteX21" fmla="*/ 384933 w 1329060"/>
              <a:gd name="connsiteY21" fmla="*/ 323135 h 1292695"/>
              <a:gd name="connsiteX22" fmla="*/ 384933 w 1329060"/>
              <a:gd name="connsiteY22" fmla="*/ 306032 h 1292695"/>
              <a:gd name="connsiteX23" fmla="*/ 620109 w 1329060"/>
              <a:gd name="connsiteY23" fmla="*/ 0 h 1292695"/>
              <a:gd name="connsiteX24" fmla="*/ 655793 w 1329060"/>
              <a:gd name="connsiteY24" fmla="*/ 0 h 1292695"/>
              <a:gd name="connsiteX25" fmla="*/ 384933 w 1329060"/>
              <a:gd name="connsiteY25" fmla="*/ 271117 h 1292695"/>
              <a:gd name="connsiteX26" fmla="*/ 384933 w 1329060"/>
              <a:gd name="connsiteY26" fmla="*/ 235404 h 1292695"/>
              <a:gd name="connsiteX27" fmla="*/ 550619 w 1329060"/>
              <a:gd name="connsiteY27" fmla="*/ 0 h 1292695"/>
              <a:gd name="connsiteX28" fmla="*/ 585422 w 1329060"/>
              <a:gd name="connsiteY28" fmla="*/ 0 h 1292695"/>
              <a:gd name="connsiteX29" fmla="*/ 384933 w 1329060"/>
              <a:gd name="connsiteY29" fmla="*/ 200489 h 1292695"/>
              <a:gd name="connsiteX30" fmla="*/ 384933 w 1329060"/>
              <a:gd name="connsiteY30" fmla="*/ 165928 h 1292695"/>
              <a:gd name="connsiteX31" fmla="*/ 0 w 1329060"/>
              <a:gd name="connsiteY31" fmla="*/ 0 h 1292695"/>
              <a:gd name="connsiteX32" fmla="*/ 193721 w 1329060"/>
              <a:gd name="connsiteY32" fmla="*/ 0 h 1292695"/>
              <a:gd name="connsiteX33" fmla="*/ 359500 w 1329060"/>
              <a:gd name="connsiteY33" fmla="*/ 165928 h 1292695"/>
              <a:gd name="connsiteX34" fmla="*/ 359500 w 1329060"/>
              <a:gd name="connsiteY34" fmla="*/ 323135 h 1292695"/>
              <a:gd name="connsiteX35" fmla="*/ 202293 w 1329060"/>
              <a:gd name="connsiteY35" fmla="*/ 323135 h 1292695"/>
              <a:gd name="connsiteX36" fmla="*/ 0 w 1329060"/>
              <a:gd name="connsiteY36" fmla="*/ 121024 h 129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29060" h="1292695">
                <a:moveTo>
                  <a:pt x="384933" y="348125"/>
                </a:moveTo>
                <a:lnTo>
                  <a:pt x="542051" y="348125"/>
                </a:lnTo>
                <a:lnTo>
                  <a:pt x="1329060" y="1135134"/>
                </a:lnTo>
                <a:lnTo>
                  <a:pt x="1171144" y="1292695"/>
                </a:lnTo>
                <a:lnTo>
                  <a:pt x="384933" y="505332"/>
                </a:lnTo>
                <a:close/>
                <a:moveTo>
                  <a:pt x="202293" y="348125"/>
                </a:moveTo>
                <a:lnTo>
                  <a:pt x="359500" y="348125"/>
                </a:lnTo>
                <a:lnTo>
                  <a:pt x="359500" y="505332"/>
                </a:lnTo>
                <a:lnTo>
                  <a:pt x="0" y="865156"/>
                </a:lnTo>
                <a:lnTo>
                  <a:pt x="0" y="550327"/>
                </a:lnTo>
                <a:close/>
                <a:moveTo>
                  <a:pt x="830271" y="0"/>
                </a:moveTo>
                <a:lnTo>
                  <a:pt x="865332" y="0"/>
                </a:lnTo>
                <a:lnTo>
                  <a:pt x="542051" y="323135"/>
                </a:lnTo>
                <a:lnTo>
                  <a:pt x="507136" y="323135"/>
                </a:lnTo>
                <a:close/>
                <a:moveTo>
                  <a:pt x="759950" y="0"/>
                </a:moveTo>
                <a:lnTo>
                  <a:pt x="795496" y="0"/>
                </a:lnTo>
                <a:lnTo>
                  <a:pt x="472221" y="323135"/>
                </a:lnTo>
                <a:lnTo>
                  <a:pt x="436508" y="323135"/>
                </a:lnTo>
                <a:close/>
                <a:moveTo>
                  <a:pt x="690965" y="0"/>
                </a:moveTo>
                <a:lnTo>
                  <a:pt x="724916" y="0"/>
                </a:lnTo>
                <a:lnTo>
                  <a:pt x="401948" y="323135"/>
                </a:lnTo>
                <a:lnTo>
                  <a:pt x="384933" y="323135"/>
                </a:lnTo>
                <a:lnTo>
                  <a:pt x="384933" y="306032"/>
                </a:lnTo>
                <a:close/>
                <a:moveTo>
                  <a:pt x="620109" y="0"/>
                </a:moveTo>
                <a:lnTo>
                  <a:pt x="655793" y="0"/>
                </a:lnTo>
                <a:lnTo>
                  <a:pt x="384933" y="271117"/>
                </a:lnTo>
                <a:lnTo>
                  <a:pt x="384933" y="235404"/>
                </a:lnTo>
                <a:close/>
                <a:moveTo>
                  <a:pt x="550619" y="0"/>
                </a:moveTo>
                <a:lnTo>
                  <a:pt x="585422" y="0"/>
                </a:lnTo>
                <a:lnTo>
                  <a:pt x="384933" y="200489"/>
                </a:lnTo>
                <a:lnTo>
                  <a:pt x="384933" y="165928"/>
                </a:lnTo>
                <a:close/>
                <a:moveTo>
                  <a:pt x="0" y="0"/>
                </a:moveTo>
                <a:lnTo>
                  <a:pt x="193721" y="0"/>
                </a:lnTo>
                <a:lnTo>
                  <a:pt x="359500" y="165928"/>
                </a:lnTo>
                <a:lnTo>
                  <a:pt x="359500" y="323135"/>
                </a:lnTo>
                <a:lnTo>
                  <a:pt x="202293" y="323135"/>
                </a:lnTo>
                <a:lnTo>
                  <a:pt x="0" y="121024"/>
                </a:lnTo>
                <a:close/>
              </a:path>
            </a:pathLst>
          </a:custGeom>
          <a:solidFill>
            <a:schemeClr val="accent1"/>
          </a:solidFill>
        </p:spPr>
        <p:txBody>
          <a:bodyPr wrap="square">
            <a:noAutofit/>
          </a:bodyPr>
          <a:lstStyle>
            <a:lvl1pPr marL="0" indent="0">
              <a:buNone/>
              <a:defRPr sz="100" b="0" i="0">
                <a:latin typeface="Arial" panose="020B0604020202020204" pitchFamily="34" charset="0"/>
                <a:cs typeface="Arial" panose="020B0604020202020204" pitchFamily="34" charset="0"/>
              </a:defRPr>
            </a:lvl1pPr>
          </a:lstStyle>
          <a:p>
            <a:pPr algn="ctr" defTabSz="457200">
              <a:lnSpc>
                <a:spcPct val="100000"/>
              </a:lnSpc>
              <a:defRPr sz="1800" cap="none" spc="0">
                <a:solidFill>
                  <a:srgbClr val="000000"/>
                </a:solidFill>
                <a:latin typeface="Arial"/>
                <a:ea typeface="Arial"/>
                <a:cs typeface="Arial"/>
                <a:sym typeface="Arial"/>
              </a:defRPr>
            </a:pPr>
            <a:r>
              <a:rPr lang="fr-FR" dirty="0"/>
              <a:t>   </a:t>
            </a:r>
            <a:endParaRPr dirty="0"/>
          </a:p>
        </p:txBody>
      </p:sp>
      <p:sp>
        <p:nvSpPr>
          <p:cNvPr id="17" name="Text Placeholder 2">
            <a:extLst>
              <a:ext uri="{FF2B5EF4-FFF2-40B4-BE49-F238E27FC236}">
                <a16:creationId xmlns:a16="http://schemas.microsoft.com/office/drawing/2014/main" id="{539E2578-2642-7041-9557-936F2723D4EE}"/>
              </a:ext>
            </a:extLst>
          </p:cNvPr>
          <p:cNvSpPr>
            <a:spLocks noGrp="1"/>
          </p:cNvSpPr>
          <p:nvPr>
            <p:ph type="body" sz="quarter" idx="25" hasCustomPrompt="1"/>
          </p:nvPr>
        </p:nvSpPr>
        <p:spPr>
          <a:xfrm>
            <a:off x="512812" y="1490078"/>
            <a:ext cx="4360274" cy="3602622"/>
          </a:xfrm>
        </p:spPr>
        <p:txBody>
          <a:bodyPr>
            <a:normAutofit/>
          </a:bodyPr>
          <a:lstStyle>
            <a:lvl1pPr marL="279450" indent="-279450">
              <a:buSzPct val="140000"/>
              <a:buFontTx/>
              <a:buBlip>
                <a:blip r:embed="rId2">
                  <a:extLst>
                    <a:ext uri="{96DAC541-7B7A-43D3-8B79-37D633B846F1}">
                      <asvg:svgBlip xmlns:asvg="http://schemas.microsoft.com/office/drawing/2016/SVG/main" r:embed="rId3"/>
                    </a:ext>
                  </a:extLst>
                </a:blip>
              </a:buBlip>
              <a:defRPr sz="1400">
                <a:solidFill>
                  <a:schemeClr val="bg1"/>
                </a:solidFill>
              </a:defRPr>
            </a:lvl1pPr>
            <a:lvl2pPr>
              <a:defRPr sz="1300">
                <a:solidFill>
                  <a:schemeClr val="bg1"/>
                </a:solidFill>
              </a:defRPr>
            </a:lvl2pPr>
            <a:lvl3pPr>
              <a:defRPr sz="1300">
                <a:solidFill>
                  <a:schemeClr val="bg1"/>
                </a:solidFill>
              </a:defRPr>
            </a:lvl3pPr>
            <a:lvl4pPr>
              <a:defRPr sz="1300">
                <a:solidFill>
                  <a:schemeClr val="bg1"/>
                </a:solidFill>
              </a:defRPr>
            </a:lvl4pPr>
            <a:lvl5pPr>
              <a:defRPr sz="1300">
                <a:solidFill>
                  <a:schemeClr val="bg1"/>
                </a:solidFill>
              </a:defRPr>
            </a:lvl5pPr>
          </a:lstStyle>
          <a:p>
            <a:pPr lvl="0"/>
            <a:r>
              <a:rPr lang="en-US" dirty="0"/>
              <a:t>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Freeform 17">
            <a:extLst>
              <a:ext uri="{FF2B5EF4-FFF2-40B4-BE49-F238E27FC236}">
                <a16:creationId xmlns:a16="http://schemas.microsoft.com/office/drawing/2014/main" id="{9C739799-66DD-834E-B76C-112F1407F63E}"/>
              </a:ext>
            </a:extLst>
          </p:cNvPr>
          <p:cNvSpPr/>
          <p:nvPr userDrawn="1"/>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6" name="Espace réservé du texte 2">
            <a:extLst>
              <a:ext uri="{FF2B5EF4-FFF2-40B4-BE49-F238E27FC236}">
                <a16:creationId xmlns:a16="http://schemas.microsoft.com/office/drawing/2014/main" id="{E26EC649-22F8-6446-BDEB-80D9FB5D5172}"/>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rgbClr val="481F6B"/>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112322267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xte/Image 2 rose">
    <p:bg>
      <p:bgPr>
        <a:solidFill>
          <a:schemeClr val="accent1"/>
        </a:solidFill>
        <a:effectLst/>
      </p:bgPr>
    </p:bg>
    <p:spTree>
      <p:nvGrpSpPr>
        <p:cNvPr id="1" name=""/>
        <p:cNvGrpSpPr/>
        <p:nvPr/>
      </p:nvGrpSpPr>
      <p:grpSpPr>
        <a:xfrm>
          <a:off x="0" y="0"/>
          <a:ext cx="0" cy="0"/>
          <a:chOff x="0" y="0"/>
          <a:chExt cx="0" cy="0"/>
        </a:xfrm>
      </p:grpSpPr>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lvl1pPr>
              <a:defRPr>
                <a:solidFill>
                  <a:schemeClr val="bg1"/>
                </a:solidFill>
              </a:defRPr>
            </a:lvl1pPr>
          </a:lstStyle>
          <a:p>
            <a:r>
              <a:rPr lang="en-US"/>
              <a:t>SQLI 2019</a:t>
            </a:r>
            <a:endParaRPr lang="en-US" dirty="0"/>
          </a:p>
        </p:txBody>
      </p:sp>
      <p:sp>
        <p:nvSpPr>
          <p:cNvPr id="15" name="Espace réservé pour une image  11">
            <a:extLst>
              <a:ext uri="{FF2B5EF4-FFF2-40B4-BE49-F238E27FC236}">
                <a16:creationId xmlns:a16="http://schemas.microsoft.com/office/drawing/2014/main" id="{38595F0F-61C2-7F44-BD12-CBC1360A189E}"/>
              </a:ext>
            </a:extLst>
          </p:cNvPr>
          <p:cNvSpPr>
            <a:spLocks noGrp="1"/>
          </p:cNvSpPr>
          <p:nvPr>
            <p:ph type="pic" sz="quarter" idx="24"/>
          </p:nvPr>
        </p:nvSpPr>
        <p:spPr>
          <a:xfrm>
            <a:off x="6361642" y="0"/>
            <a:ext cx="2776861" cy="5715000"/>
          </a:xfrm>
        </p:spPr>
        <p:txBody>
          <a:bodyPr anchor="ctr"/>
          <a:lstStyle>
            <a:lvl1pPr marL="0" indent="0" algn="ctr">
              <a:buFontTx/>
              <a:buNone/>
              <a:defRPr>
                <a:solidFill>
                  <a:schemeClr val="bg1"/>
                </a:solidFill>
              </a:defRPr>
            </a:lvl1pPr>
          </a:lstStyle>
          <a:p>
            <a:endParaRPr lang="fr-FR" dirty="0"/>
          </a:p>
        </p:txBody>
      </p:sp>
      <p:sp>
        <p:nvSpPr>
          <p:cNvPr id="7" name="Slide Number Placeholder 22">
            <a:extLst>
              <a:ext uri="{FF2B5EF4-FFF2-40B4-BE49-F238E27FC236}">
                <a16:creationId xmlns:a16="http://schemas.microsoft.com/office/drawing/2014/main" id="{8C5D9930-850D-D54E-B6D6-A20DD877DD6D}"/>
              </a:ext>
            </a:extLst>
          </p:cNvPr>
          <p:cNvSpPr>
            <a:spLocks noGrp="1"/>
          </p:cNvSpPr>
          <p:nvPr>
            <p:ph type="sldNum" sz="quarter" idx="13"/>
          </p:nvPr>
        </p:nvSpPr>
        <p:spPr>
          <a:xfrm>
            <a:off x="8396239" y="5424876"/>
            <a:ext cx="718886" cy="299749"/>
          </a:xfrm>
        </p:spPr>
        <p:txBody>
          <a:bodyPr/>
          <a:lstStyle/>
          <a:p>
            <a:fld id="{55629684-967F-1947-AF63-4A9319553478}" type="slidenum">
              <a:rPr lang="en-US" smtClean="0"/>
              <a:pPr/>
              <a:t>‹N°›</a:t>
            </a:fld>
            <a:endParaRPr lang="en-US"/>
          </a:p>
        </p:txBody>
      </p:sp>
      <p:sp>
        <p:nvSpPr>
          <p:cNvPr id="9" name="Text Placeholder 2">
            <a:extLst>
              <a:ext uri="{FF2B5EF4-FFF2-40B4-BE49-F238E27FC236}">
                <a16:creationId xmlns:a16="http://schemas.microsoft.com/office/drawing/2014/main" id="{F3AE69A7-FE29-CF42-9F2C-BED35E28FDA5}"/>
              </a:ext>
            </a:extLst>
          </p:cNvPr>
          <p:cNvSpPr>
            <a:spLocks noGrp="1"/>
          </p:cNvSpPr>
          <p:nvPr>
            <p:ph type="body" sz="quarter" idx="26" hasCustomPrompt="1"/>
          </p:nvPr>
        </p:nvSpPr>
        <p:spPr>
          <a:xfrm>
            <a:off x="511484" y="1490078"/>
            <a:ext cx="5482915" cy="3602622"/>
          </a:xfrm>
        </p:spPr>
        <p:txBody>
          <a:bodyPr>
            <a:normAutofit/>
          </a:bodyPr>
          <a:lstStyle>
            <a:lvl1pPr marL="279450" indent="-279450">
              <a:buSzPct val="140000"/>
              <a:buFontTx/>
              <a:buBlip>
                <a:blip r:embed="rId2">
                  <a:extLst>
                    <a:ext uri="{96DAC541-7B7A-43D3-8B79-37D633B846F1}">
                      <asvg:svgBlip xmlns:asvg="http://schemas.microsoft.com/office/drawing/2016/SVG/main" r:embed="rId3"/>
                    </a:ext>
                  </a:extLst>
                </a:blip>
              </a:buBlip>
              <a:defRPr sz="1400">
                <a:solidFill>
                  <a:schemeClr val="bg1"/>
                </a:solidFill>
              </a:defRPr>
            </a:lvl1pPr>
            <a:lvl2pPr>
              <a:defRPr sz="1300">
                <a:solidFill>
                  <a:schemeClr val="bg1"/>
                </a:solidFill>
              </a:defRPr>
            </a:lvl2pPr>
            <a:lvl3pPr>
              <a:defRPr sz="1300">
                <a:solidFill>
                  <a:schemeClr val="bg1"/>
                </a:solidFill>
              </a:defRPr>
            </a:lvl3pPr>
            <a:lvl4pPr>
              <a:defRPr sz="1300">
                <a:solidFill>
                  <a:schemeClr val="bg1"/>
                </a:solidFill>
              </a:defRPr>
            </a:lvl4pPr>
            <a:lvl5pPr>
              <a:defRPr sz="1300">
                <a:solidFill>
                  <a:schemeClr val="bg1"/>
                </a:solidFill>
              </a:defRPr>
            </a:lvl5pPr>
          </a:lstStyle>
          <a:p>
            <a:pPr lvl="0"/>
            <a:r>
              <a:rPr lang="en-US" dirty="0"/>
              <a:t>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reeform 10">
            <a:extLst>
              <a:ext uri="{FF2B5EF4-FFF2-40B4-BE49-F238E27FC236}">
                <a16:creationId xmlns:a16="http://schemas.microsoft.com/office/drawing/2014/main" id="{5946AB60-CBD6-9545-9F55-E4535B6E18D2}"/>
              </a:ext>
            </a:extLst>
          </p:cNvPr>
          <p:cNvSpPr/>
          <p:nvPr userDrawn="1"/>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0" name="Espace réservé du texte 2">
            <a:extLst>
              <a:ext uri="{FF2B5EF4-FFF2-40B4-BE49-F238E27FC236}">
                <a16:creationId xmlns:a16="http://schemas.microsoft.com/office/drawing/2014/main" id="{23994C0D-9CB2-B54B-A620-DDAC70AFB698}"/>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rgbClr val="481F6B"/>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41641242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ntertitre 13">
    <p:bg>
      <p:bgPr>
        <a:solidFill>
          <a:schemeClr val="accent1"/>
        </a:solidFill>
        <a:effectLst/>
      </p:bgPr>
    </p:bg>
    <p:spTree>
      <p:nvGrpSpPr>
        <p:cNvPr id="1" name=""/>
        <p:cNvGrpSpPr/>
        <p:nvPr/>
      </p:nvGrpSpPr>
      <p:grpSpPr>
        <a:xfrm>
          <a:off x="0" y="0"/>
          <a:ext cx="0" cy="0"/>
          <a:chOff x="0" y="0"/>
          <a:chExt cx="0" cy="0"/>
        </a:xfrm>
      </p:grpSpPr>
      <p:sp>
        <p:nvSpPr>
          <p:cNvPr id="22" name="Footer Placeholder 21">
            <a:extLst>
              <a:ext uri="{FF2B5EF4-FFF2-40B4-BE49-F238E27FC236}">
                <a16:creationId xmlns:a16="http://schemas.microsoft.com/office/drawing/2014/main" id="{5073B433-0495-5C4B-A57D-6E4BB1E1BC94}"/>
              </a:ext>
            </a:extLst>
          </p:cNvPr>
          <p:cNvSpPr>
            <a:spLocks noGrp="1"/>
          </p:cNvSpPr>
          <p:nvPr>
            <p:ph type="ftr" sz="quarter" idx="12"/>
          </p:nvPr>
        </p:nvSpPr>
        <p:spPr/>
        <p:txBody>
          <a:bodyPr/>
          <a:lstStyle/>
          <a:p>
            <a:pPr>
              <a:defRPr/>
            </a:pPr>
            <a:r>
              <a:rPr lang="fr-FR"/>
              <a:t>© SQLI GROUP | 2015 </a:t>
            </a:r>
          </a:p>
        </p:txBody>
      </p:sp>
      <p:sp>
        <p:nvSpPr>
          <p:cNvPr id="23" name="Slide Number Placeholder 22">
            <a:extLst>
              <a:ext uri="{FF2B5EF4-FFF2-40B4-BE49-F238E27FC236}">
                <a16:creationId xmlns:a16="http://schemas.microsoft.com/office/drawing/2014/main" id="{24C7A717-858B-874F-9D6C-B7189AB84DC3}"/>
              </a:ext>
            </a:extLst>
          </p:cNvPr>
          <p:cNvSpPr>
            <a:spLocks noGrp="1"/>
          </p:cNvSpPr>
          <p:nvPr>
            <p:ph type="sldNum" sz="quarter" idx="13"/>
          </p:nvPr>
        </p:nvSpPr>
        <p:spPr/>
        <p:txBody>
          <a:bodyPr/>
          <a:lstStyle/>
          <a:p>
            <a:fld id="{F1F5C55A-AAC4-4FAB-A004-0267178C4D8A}" type="slidenum">
              <a:rPr lang="fr-FR" smtClean="0"/>
              <a:pPr/>
              <a:t>‹N°›</a:t>
            </a:fld>
            <a:endParaRPr lang="fr-FR" dirty="0"/>
          </a:p>
        </p:txBody>
      </p:sp>
      <p:sp>
        <p:nvSpPr>
          <p:cNvPr id="14" name="Rectangle 13">
            <a:extLst>
              <a:ext uri="{FF2B5EF4-FFF2-40B4-BE49-F238E27FC236}">
                <a16:creationId xmlns:a16="http://schemas.microsoft.com/office/drawing/2014/main" id="{ABB5601E-FB0D-8349-8F8F-054D2CFBE7BC}"/>
              </a:ext>
            </a:extLst>
          </p:cNvPr>
          <p:cNvSpPr/>
          <p:nvPr/>
        </p:nvSpPr>
        <p:spPr>
          <a:xfrm>
            <a:off x="448336" y="3217376"/>
            <a:ext cx="251605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Arial" panose="020B0604020202020204" pitchFamily="34" charset="0"/>
              </a:rPr>
              <a:t>   </a:t>
            </a:r>
          </a:p>
        </p:txBody>
      </p:sp>
      <p:sp>
        <p:nvSpPr>
          <p:cNvPr id="10" name="Text Placeholder 16">
            <a:extLst>
              <a:ext uri="{FF2B5EF4-FFF2-40B4-BE49-F238E27FC236}">
                <a16:creationId xmlns:a16="http://schemas.microsoft.com/office/drawing/2014/main" id="{36C342DC-E0E3-3F41-9003-3919B84C8E9C}"/>
              </a:ext>
            </a:extLst>
          </p:cNvPr>
          <p:cNvSpPr>
            <a:spLocks noGrp="1"/>
          </p:cNvSpPr>
          <p:nvPr>
            <p:ph type="body" sz="quarter" idx="10" hasCustomPrompt="1"/>
          </p:nvPr>
        </p:nvSpPr>
        <p:spPr>
          <a:xfrm>
            <a:off x="318177" y="442527"/>
            <a:ext cx="3465332" cy="1799602"/>
          </a:xfrm>
        </p:spPr>
        <p:txBody>
          <a:bodyPr anchor="t" anchorCtr="0">
            <a:noAutofit/>
          </a:bodyPr>
          <a:lstStyle>
            <a:lvl1pPr marL="0" indent="0">
              <a:lnSpc>
                <a:spcPct val="75000"/>
              </a:lnSpc>
              <a:buNone/>
              <a:defRPr sz="4000" b="1" i="1" spc="-200" baseline="0">
                <a:solidFill>
                  <a:schemeClr val="bg1"/>
                </a:solidFill>
                <a:latin typeface="Futura Std ExtraBold" panose="020B0502020204020303" pitchFamily="34" charset="77"/>
              </a:defRPr>
            </a:lvl1pPr>
          </a:lstStyle>
          <a:p>
            <a:pPr lvl="0"/>
            <a:r>
              <a:rPr lang="en-US" dirty="0"/>
              <a:t>part title</a:t>
            </a:r>
          </a:p>
        </p:txBody>
      </p:sp>
      <p:sp>
        <p:nvSpPr>
          <p:cNvPr id="21" name="Text Placeholder 16">
            <a:extLst>
              <a:ext uri="{FF2B5EF4-FFF2-40B4-BE49-F238E27FC236}">
                <a16:creationId xmlns:a16="http://schemas.microsoft.com/office/drawing/2014/main" id="{0D97088A-7482-0A48-969B-E86583C73F3D}"/>
              </a:ext>
            </a:extLst>
          </p:cNvPr>
          <p:cNvSpPr>
            <a:spLocks noGrp="1"/>
          </p:cNvSpPr>
          <p:nvPr>
            <p:ph type="body" sz="quarter" idx="11" hasCustomPrompt="1"/>
          </p:nvPr>
        </p:nvSpPr>
        <p:spPr>
          <a:xfrm>
            <a:off x="448337" y="3493490"/>
            <a:ext cx="3677728" cy="870014"/>
          </a:xfrm>
          <a:solidFill>
            <a:schemeClr val="bg1"/>
          </a:solidFill>
        </p:spPr>
        <p:txBody>
          <a:bodyPr wrap="none" lIns="180000" tIns="144000" rIns="900000" bIns="108000" anchor="ctr" anchorCtr="0">
            <a:spAutoFit/>
          </a:bodyPr>
          <a:lstStyle>
            <a:lvl1pPr marL="0" indent="0">
              <a:lnSpc>
                <a:spcPct val="100000"/>
              </a:lnSpc>
              <a:buNone/>
              <a:defRPr sz="4000" b="1" i="0" spc="0" baseline="0">
                <a:solidFill>
                  <a:schemeClr val="accent1"/>
                </a:solidFill>
                <a:latin typeface="Futura Std ExtraBold" panose="020B0502020204020303" pitchFamily="34" charset="77"/>
              </a:defRPr>
            </a:lvl1pPr>
          </a:lstStyle>
          <a:p>
            <a:pPr lvl="0"/>
            <a:r>
              <a:rPr lang="en-US" dirty="0"/>
              <a:t>subtitle</a:t>
            </a:r>
          </a:p>
        </p:txBody>
      </p:sp>
      <p:sp>
        <p:nvSpPr>
          <p:cNvPr id="19" name="Freeform 18">
            <a:extLst>
              <a:ext uri="{FF2B5EF4-FFF2-40B4-BE49-F238E27FC236}">
                <a16:creationId xmlns:a16="http://schemas.microsoft.com/office/drawing/2014/main" id="{92B7F3A9-23BB-AC4C-BE86-F25EE96FDAAC}"/>
              </a:ext>
            </a:extLst>
          </p:cNvPr>
          <p:cNvSpPr/>
          <p:nvPr/>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pic>
        <p:nvPicPr>
          <p:cNvPr id="17" name="Image 16">
            <a:extLst>
              <a:ext uri="{FF2B5EF4-FFF2-40B4-BE49-F238E27FC236}">
                <a16:creationId xmlns:a16="http://schemas.microsoft.com/office/drawing/2014/main" id="{5BC915F2-BD23-FD43-9082-66989B1EFCF6}"/>
              </a:ext>
            </a:extLst>
          </p:cNvPr>
          <p:cNvPicPr>
            <a:picLocks noChangeAspect="1"/>
          </p:cNvPicPr>
          <p:nvPr/>
        </p:nvPicPr>
        <p:blipFill>
          <a:blip r:embed="rId2">
            <a:alphaModFix amt="6000"/>
          </a:blip>
          <a:stretch>
            <a:fillRect/>
          </a:stretch>
        </p:blipFill>
        <p:spPr>
          <a:xfrm>
            <a:off x="5126400" y="572400"/>
            <a:ext cx="4572000" cy="4572000"/>
          </a:xfrm>
          <a:prstGeom prst="rect">
            <a:avLst/>
          </a:prstGeom>
        </p:spPr>
      </p:pic>
    </p:spTree>
    <p:extLst>
      <p:ext uri="{BB962C8B-B14F-4D97-AF65-F5344CB8AC3E}">
        <p14:creationId xmlns:p14="http://schemas.microsoft.com/office/powerpoint/2010/main" val="3387910888"/>
      </p:ext>
    </p:extLst>
  </p:cSld>
  <p:clrMapOvr>
    <a:masterClrMapping/>
  </p:clrMapOvr>
  <p:hf hdr="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ommaire bleu">
    <p:bg>
      <p:bgPr>
        <a:solidFill>
          <a:schemeClr val="accent3"/>
        </a:solidFill>
        <a:effectLst/>
      </p:bgPr>
    </p:bg>
    <p:spTree>
      <p:nvGrpSpPr>
        <p:cNvPr id="1" name=""/>
        <p:cNvGrpSpPr/>
        <p:nvPr/>
      </p:nvGrpSpPr>
      <p:grpSpPr>
        <a:xfrm>
          <a:off x="0" y="0"/>
          <a:ext cx="0" cy="0"/>
          <a:chOff x="0" y="0"/>
          <a:chExt cx="0" cy="0"/>
        </a:xfrm>
      </p:grpSpPr>
      <p:pic>
        <p:nvPicPr>
          <p:cNvPr id="25" name="Image 24">
            <a:extLst>
              <a:ext uri="{FF2B5EF4-FFF2-40B4-BE49-F238E27FC236}">
                <a16:creationId xmlns:a16="http://schemas.microsoft.com/office/drawing/2014/main" id="{C725B011-0FD9-3546-888D-9BA1296514EE}"/>
              </a:ext>
            </a:extLst>
          </p:cNvPr>
          <p:cNvPicPr>
            <a:picLocks noChangeAspect="1"/>
          </p:cNvPicPr>
          <p:nvPr userDrawn="1"/>
        </p:nvPicPr>
        <p:blipFill>
          <a:blip r:embed="rId2">
            <a:alphaModFix amt="6000"/>
          </a:blip>
          <a:stretch>
            <a:fillRect/>
          </a:stretch>
        </p:blipFill>
        <p:spPr>
          <a:xfrm>
            <a:off x="3333600" y="-54000"/>
            <a:ext cx="5824800" cy="5824800"/>
          </a:xfrm>
          <a:prstGeom prst="rect">
            <a:avLst/>
          </a:prstGeom>
        </p:spPr>
      </p:pic>
      <p:sp>
        <p:nvSpPr>
          <p:cNvPr id="9" name="Rectangle 8">
            <a:extLst>
              <a:ext uri="{FF2B5EF4-FFF2-40B4-BE49-F238E27FC236}">
                <a16:creationId xmlns:a16="http://schemas.microsoft.com/office/drawing/2014/main" id="{506F2009-D9DF-0541-B914-5035F7A21F44}"/>
              </a:ext>
            </a:extLst>
          </p:cNvPr>
          <p:cNvSpPr/>
          <p:nvPr userDrawn="1"/>
        </p:nvSpPr>
        <p:spPr>
          <a:xfrm>
            <a:off x="923789" y="1352035"/>
            <a:ext cx="7590858" cy="3829565"/>
          </a:xfrm>
          <a:prstGeom prst="rect">
            <a:avLst/>
          </a:prstGeom>
          <a:noFill/>
          <a:ln w="3175"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10" name="Text Placeholder 16">
            <a:extLst>
              <a:ext uri="{FF2B5EF4-FFF2-40B4-BE49-F238E27FC236}">
                <a16:creationId xmlns:a16="http://schemas.microsoft.com/office/drawing/2014/main" id="{A95B97CC-36F0-4440-B9A5-4A945A628BF3}"/>
              </a:ext>
            </a:extLst>
          </p:cNvPr>
          <p:cNvSpPr>
            <a:spLocks noGrp="1"/>
          </p:cNvSpPr>
          <p:nvPr>
            <p:ph type="body" sz="quarter" idx="14" hasCustomPrompt="1"/>
          </p:nvPr>
        </p:nvSpPr>
        <p:spPr>
          <a:xfrm>
            <a:off x="3598549" y="1217574"/>
            <a:ext cx="2268907" cy="345522"/>
          </a:xfrm>
        </p:spPr>
        <p:txBody>
          <a:bodyPr anchor="t" anchorCtr="0">
            <a:noAutofit/>
          </a:bodyPr>
          <a:lstStyle>
            <a:lvl1pPr marL="0" indent="0">
              <a:lnSpc>
                <a:spcPct val="100000"/>
              </a:lnSpc>
              <a:buNone/>
              <a:defRPr sz="1400" b="1" i="1" spc="0" baseline="0">
                <a:solidFill>
                  <a:schemeClr val="bg1"/>
                </a:solidFill>
                <a:latin typeface="Futura Std ExtraBold" panose="020B0502020204020303" pitchFamily="34" charset="77"/>
              </a:defRPr>
            </a:lvl1pPr>
          </a:lstStyle>
          <a:p>
            <a:pPr lvl="0"/>
            <a:r>
              <a:rPr lang="en-US" dirty="0"/>
              <a:t>part 2 title</a:t>
            </a:r>
          </a:p>
        </p:txBody>
      </p:sp>
      <p:sp>
        <p:nvSpPr>
          <p:cNvPr id="11" name="Text Placeholder 16">
            <a:extLst>
              <a:ext uri="{FF2B5EF4-FFF2-40B4-BE49-F238E27FC236}">
                <a16:creationId xmlns:a16="http://schemas.microsoft.com/office/drawing/2014/main" id="{73CEA621-EC87-4343-BD9A-FD762EC2BA6A}"/>
              </a:ext>
            </a:extLst>
          </p:cNvPr>
          <p:cNvSpPr>
            <a:spLocks noGrp="1"/>
          </p:cNvSpPr>
          <p:nvPr>
            <p:ph type="body" sz="quarter" idx="15" hasCustomPrompt="1"/>
          </p:nvPr>
        </p:nvSpPr>
        <p:spPr>
          <a:xfrm>
            <a:off x="6561600" y="1217574"/>
            <a:ext cx="2268906" cy="345522"/>
          </a:xfrm>
        </p:spPr>
        <p:txBody>
          <a:bodyPr anchor="t" anchorCtr="0">
            <a:noAutofit/>
          </a:bodyPr>
          <a:lstStyle>
            <a:lvl1pPr marL="0" indent="0">
              <a:lnSpc>
                <a:spcPct val="100000"/>
              </a:lnSpc>
              <a:buNone/>
              <a:defRPr sz="1400" b="1" i="1" spc="0" baseline="0">
                <a:solidFill>
                  <a:schemeClr val="bg1"/>
                </a:solidFill>
                <a:latin typeface="Futura Std ExtraBold" panose="020B0502020204020303" pitchFamily="34" charset="77"/>
              </a:defRPr>
            </a:lvl1pPr>
          </a:lstStyle>
          <a:p>
            <a:pPr lvl="0"/>
            <a:r>
              <a:rPr lang="en-US" dirty="0"/>
              <a:t>part 3 title</a:t>
            </a:r>
          </a:p>
        </p:txBody>
      </p:sp>
      <p:sp>
        <p:nvSpPr>
          <p:cNvPr id="14" name="Text Placeholder 16">
            <a:extLst>
              <a:ext uri="{FF2B5EF4-FFF2-40B4-BE49-F238E27FC236}">
                <a16:creationId xmlns:a16="http://schemas.microsoft.com/office/drawing/2014/main" id="{DBEC381C-86A9-7E49-A462-1854D4D6C18E}"/>
              </a:ext>
            </a:extLst>
          </p:cNvPr>
          <p:cNvSpPr>
            <a:spLocks noGrp="1"/>
          </p:cNvSpPr>
          <p:nvPr>
            <p:ph type="body" sz="quarter" idx="16" hasCustomPrompt="1"/>
          </p:nvPr>
        </p:nvSpPr>
        <p:spPr>
          <a:xfrm>
            <a:off x="640410" y="1217574"/>
            <a:ext cx="2265633" cy="345522"/>
          </a:xfrm>
        </p:spPr>
        <p:txBody>
          <a:bodyPr anchor="t" anchorCtr="0">
            <a:noAutofit/>
          </a:bodyPr>
          <a:lstStyle>
            <a:lvl1pPr marL="0" indent="0">
              <a:lnSpc>
                <a:spcPct val="100000"/>
              </a:lnSpc>
              <a:buNone/>
              <a:defRPr sz="1400" b="1" i="1" spc="0" baseline="0">
                <a:solidFill>
                  <a:schemeClr val="bg1"/>
                </a:solidFill>
                <a:latin typeface="Futura Std ExtraBold" panose="020B0502020204020303" pitchFamily="34" charset="77"/>
              </a:defRPr>
            </a:lvl1pPr>
          </a:lstStyle>
          <a:p>
            <a:pPr lvl="0"/>
            <a:r>
              <a:rPr lang="en-US" dirty="0"/>
              <a:t>part 1 title</a:t>
            </a:r>
          </a:p>
        </p:txBody>
      </p:sp>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lvl1pPr>
              <a:defRPr>
                <a:solidFill>
                  <a:schemeClr val="bg1"/>
                </a:solidFill>
              </a:defRPr>
            </a:lvl1pPr>
          </a:lstStyle>
          <a:p>
            <a:r>
              <a:rPr lang="en-US"/>
              <a:t>SQLI 2019</a:t>
            </a:r>
            <a:endParaRPr lang="en-US" dirty="0"/>
          </a:p>
        </p:txBody>
      </p:sp>
      <p:sp>
        <p:nvSpPr>
          <p:cNvPr id="38" name="Slide Number Placeholder 22">
            <a:extLst>
              <a:ext uri="{FF2B5EF4-FFF2-40B4-BE49-F238E27FC236}">
                <a16:creationId xmlns:a16="http://schemas.microsoft.com/office/drawing/2014/main" id="{052CD8BE-62B2-EE4C-ACCE-6A8BDEB04515}"/>
              </a:ext>
            </a:extLst>
          </p:cNvPr>
          <p:cNvSpPr>
            <a:spLocks noGrp="1"/>
          </p:cNvSpPr>
          <p:nvPr>
            <p:ph type="sldNum" sz="quarter" idx="13"/>
          </p:nvPr>
        </p:nvSpPr>
        <p:spPr>
          <a:xfrm>
            <a:off x="8396239" y="5424876"/>
            <a:ext cx="718886" cy="299749"/>
          </a:xfrm>
        </p:spPr>
        <p:txBody>
          <a:bodyPr/>
          <a:lstStyle>
            <a:lvl1pPr>
              <a:defRPr>
                <a:solidFill>
                  <a:schemeClr val="accent2"/>
                </a:solidFill>
              </a:defRPr>
            </a:lvl1pPr>
          </a:lstStyle>
          <a:p>
            <a:fld id="{55629684-967F-1947-AF63-4A9319553478}" type="slidenum">
              <a:rPr lang="en-US" smtClean="0"/>
              <a:pPr/>
              <a:t>‹N°›</a:t>
            </a:fld>
            <a:endParaRPr lang="en-US" dirty="0"/>
          </a:p>
        </p:txBody>
      </p:sp>
      <p:sp>
        <p:nvSpPr>
          <p:cNvPr id="41" name="Vertical Text Placeholder 2">
            <a:extLst>
              <a:ext uri="{FF2B5EF4-FFF2-40B4-BE49-F238E27FC236}">
                <a16:creationId xmlns:a16="http://schemas.microsoft.com/office/drawing/2014/main" id="{EBA3B7D4-8E03-DE4E-A9BA-0718BD09EA7E}"/>
              </a:ext>
            </a:extLst>
          </p:cNvPr>
          <p:cNvSpPr>
            <a:spLocks noGrp="1"/>
          </p:cNvSpPr>
          <p:nvPr>
            <p:ph type="body" orient="vert" sz="quarter" idx="22" hasCustomPrompt="1"/>
          </p:nvPr>
        </p:nvSpPr>
        <p:spPr>
          <a:xfrm>
            <a:off x="3557440" y="1988343"/>
            <a:ext cx="2265633" cy="2809013"/>
          </a:xfrm>
        </p:spPr>
        <p:txBody>
          <a:bodyPr vert="horz">
            <a:noAutofit/>
          </a:bodyPr>
          <a:lstStyle>
            <a:lvl1pPr marL="279450" indent="-279450">
              <a:buSzPct val="140000"/>
              <a:buFontTx/>
              <a:buBlip>
                <a:blip r:embed="rId3">
                  <a:extLst>
                    <a:ext uri="{96DAC541-7B7A-43D3-8B79-37D633B846F1}">
                      <asvg:svgBlip xmlns:asvg="http://schemas.microsoft.com/office/drawing/2016/SVG/main" r:embed="rId4"/>
                    </a:ext>
                  </a:extLst>
                </a:blip>
              </a:buBlip>
              <a:defRPr sz="1400" b="0" i="0" cap="none" baseline="0">
                <a:solidFill>
                  <a:schemeClr val="accent2"/>
                </a:solidFill>
                <a:latin typeface="Futura Std Light" panose="020B0402020204020303" pitchFamily="34" charset="77"/>
              </a:defRPr>
            </a:lvl1pPr>
            <a:lvl2pPr>
              <a:defRPr sz="1400">
                <a:solidFill>
                  <a:schemeClr val="accent2"/>
                </a:solidFill>
              </a:defRPr>
            </a:lvl2pPr>
            <a:lvl3pPr>
              <a:defRPr sz="1400">
                <a:solidFill>
                  <a:schemeClr val="accent2"/>
                </a:solidFill>
              </a:defRPr>
            </a:lvl3pPr>
            <a:lvl4pPr>
              <a:defRPr sz="1400">
                <a:solidFill>
                  <a:schemeClr val="accent2"/>
                </a:solidFill>
              </a:defRPr>
            </a:lvl4pPr>
            <a:lvl5pPr>
              <a:defRPr sz="1400">
                <a:solidFill>
                  <a:schemeClr val="accent2"/>
                </a:solidFill>
              </a:defRPr>
            </a:lvl5pPr>
          </a:lstStyle>
          <a:p>
            <a:pPr lvl="0"/>
            <a:r>
              <a:rPr lang="en-US" dirty="0" err="1"/>
              <a:t>Texte</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42" name="Vertical Text Placeholder 2">
            <a:extLst>
              <a:ext uri="{FF2B5EF4-FFF2-40B4-BE49-F238E27FC236}">
                <a16:creationId xmlns:a16="http://schemas.microsoft.com/office/drawing/2014/main" id="{DA3A67CE-9FC2-0041-B516-FCBBA884D98E}"/>
              </a:ext>
            </a:extLst>
          </p:cNvPr>
          <p:cNvSpPr>
            <a:spLocks noGrp="1"/>
          </p:cNvSpPr>
          <p:nvPr>
            <p:ph type="body" orient="vert" sz="quarter" idx="23" hasCustomPrompt="1"/>
          </p:nvPr>
        </p:nvSpPr>
        <p:spPr>
          <a:xfrm>
            <a:off x="6515178" y="1988343"/>
            <a:ext cx="2265633" cy="2809013"/>
          </a:xfrm>
        </p:spPr>
        <p:txBody>
          <a:bodyPr vert="horz">
            <a:noAutofit/>
          </a:bodyPr>
          <a:lstStyle>
            <a:lvl1pPr marL="279450" indent="-279450">
              <a:buSzPct val="140000"/>
              <a:buFontTx/>
              <a:buBlip>
                <a:blip r:embed="rId3">
                  <a:extLst>
                    <a:ext uri="{96DAC541-7B7A-43D3-8B79-37D633B846F1}">
                      <asvg:svgBlip xmlns:asvg="http://schemas.microsoft.com/office/drawing/2016/SVG/main" r:embed="rId4"/>
                    </a:ext>
                  </a:extLst>
                </a:blip>
              </a:buBlip>
              <a:defRPr sz="1400" b="0" i="0" cap="none" baseline="0">
                <a:solidFill>
                  <a:schemeClr val="accent2"/>
                </a:solidFill>
                <a:latin typeface="Futura Std Light" panose="020B0402020204020303" pitchFamily="34" charset="77"/>
              </a:defRPr>
            </a:lvl1pPr>
            <a:lvl2pPr>
              <a:defRPr sz="1400">
                <a:solidFill>
                  <a:schemeClr val="accent2"/>
                </a:solidFill>
              </a:defRPr>
            </a:lvl2pPr>
            <a:lvl3pPr>
              <a:defRPr sz="1400">
                <a:solidFill>
                  <a:schemeClr val="accent2"/>
                </a:solidFill>
              </a:defRPr>
            </a:lvl3pPr>
            <a:lvl4pPr>
              <a:defRPr sz="1400">
                <a:solidFill>
                  <a:schemeClr val="accent2"/>
                </a:solidFill>
              </a:defRPr>
            </a:lvl4pPr>
            <a:lvl5pPr>
              <a:defRPr sz="1400">
                <a:solidFill>
                  <a:schemeClr val="accent2"/>
                </a:solidFill>
              </a:defRPr>
            </a:lvl5pPr>
          </a:lstStyle>
          <a:p>
            <a:pPr lvl="0"/>
            <a:r>
              <a:rPr lang="en-US" dirty="0" err="1"/>
              <a:t>Texte</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43" name="Vertical Text Placeholder 2">
            <a:extLst>
              <a:ext uri="{FF2B5EF4-FFF2-40B4-BE49-F238E27FC236}">
                <a16:creationId xmlns:a16="http://schemas.microsoft.com/office/drawing/2014/main" id="{9D4CC46D-E76A-F245-97C1-6888A9445216}"/>
              </a:ext>
            </a:extLst>
          </p:cNvPr>
          <p:cNvSpPr>
            <a:spLocks noGrp="1"/>
          </p:cNvSpPr>
          <p:nvPr>
            <p:ph type="body" orient="vert" sz="quarter" idx="24" hasCustomPrompt="1"/>
          </p:nvPr>
        </p:nvSpPr>
        <p:spPr>
          <a:xfrm>
            <a:off x="592784" y="1988343"/>
            <a:ext cx="2265633" cy="2809013"/>
          </a:xfrm>
        </p:spPr>
        <p:txBody>
          <a:bodyPr vert="horz">
            <a:noAutofit/>
          </a:bodyPr>
          <a:lstStyle>
            <a:lvl1pPr marL="279450" indent="-279450">
              <a:buSzPct val="140000"/>
              <a:buFontTx/>
              <a:buBlip>
                <a:blip r:embed="rId3">
                  <a:extLst>
                    <a:ext uri="{96DAC541-7B7A-43D3-8B79-37D633B846F1}">
                      <asvg:svgBlip xmlns:asvg="http://schemas.microsoft.com/office/drawing/2016/SVG/main" r:embed="rId4"/>
                    </a:ext>
                  </a:extLst>
                </a:blip>
              </a:buBlip>
              <a:defRPr sz="1400" b="0" i="0" cap="none" baseline="0">
                <a:solidFill>
                  <a:schemeClr val="accent2"/>
                </a:solidFill>
                <a:latin typeface="Futura Std Light" panose="020B0402020204020303" pitchFamily="34" charset="77"/>
              </a:defRPr>
            </a:lvl1pPr>
            <a:lvl2pPr>
              <a:defRPr sz="1400">
                <a:solidFill>
                  <a:schemeClr val="accent2"/>
                </a:solidFill>
              </a:defRPr>
            </a:lvl2pPr>
            <a:lvl3pPr>
              <a:defRPr sz="1400">
                <a:solidFill>
                  <a:schemeClr val="accent2"/>
                </a:solidFill>
              </a:defRPr>
            </a:lvl3pPr>
            <a:lvl4pPr>
              <a:defRPr sz="1400">
                <a:solidFill>
                  <a:schemeClr val="accent2"/>
                </a:solidFill>
              </a:defRPr>
            </a:lvl4pPr>
            <a:lvl5pPr>
              <a:defRPr sz="1400">
                <a:solidFill>
                  <a:schemeClr val="accent2"/>
                </a:solidFill>
              </a:defRPr>
            </a:lvl5pPr>
          </a:lstStyle>
          <a:p>
            <a:pPr lvl="0"/>
            <a:r>
              <a:rPr lang="en-US" dirty="0" err="1"/>
              <a:t>Texte</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Freeform 22">
            <a:extLst>
              <a:ext uri="{FF2B5EF4-FFF2-40B4-BE49-F238E27FC236}">
                <a16:creationId xmlns:a16="http://schemas.microsoft.com/office/drawing/2014/main" id="{C24B7B5E-9B8C-7947-AB59-0C5F49767983}"/>
              </a:ext>
            </a:extLst>
          </p:cNvPr>
          <p:cNvSpPr/>
          <p:nvPr userDrawn="1"/>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24" name="Espace réservé du texte 2">
            <a:extLst>
              <a:ext uri="{FF2B5EF4-FFF2-40B4-BE49-F238E27FC236}">
                <a16:creationId xmlns:a16="http://schemas.microsoft.com/office/drawing/2014/main" id="{A6231A45-37BD-C34F-A719-BAFE4664C3B6}"/>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chemeClr val="bg1"/>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148627966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e bleu">
    <p:bg>
      <p:bgPr>
        <a:solidFill>
          <a:schemeClr val="accent3"/>
        </a:solidFill>
        <a:effectLst/>
      </p:bgPr>
    </p:bg>
    <p:spTree>
      <p:nvGrpSpPr>
        <p:cNvPr id="1" name=""/>
        <p:cNvGrpSpPr/>
        <p:nvPr/>
      </p:nvGrpSpPr>
      <p:grpSpPr>
        <a:xfrm>
          <a:off x="0" y="0"/>
          <a:ext cx="0" cy="0"/>
          <a:chOff x="0" y="0"/>
          <a:chExt cx="0" cy="0"/>
        </a:xfrm>
      </p:grpSpPr>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lvl1pPr>
              <a:defRPr>
                <a:solidFill>
                  <a:schemeClr val="bg1"/>
                </a:solidFill>
              </a:defRPr>
            </a:lvl1pPr>
          </a:lstStyle>
          <a:p>
            <a:r>
              <a:rPr lang="en-US"/>
              <a:t>SQLI 2019</a:t>
            </a:r>
            <a:endParaRPr lang="en-US" dirty="0"/>
          </a:p>
        </p:txBody>
      </p:sp>
      <p:sp>
        <p:nvSpPr>
          <p:cNvPr id="6" name="Slide Number Placeholder 22">
            <a:extLst>
              <a:ext uri="{FF2B5EF4-FFF2-40B4-BE49-F238E27FC236}">
                <a16:creationId xmlns:a16="http://schemas.microsoft.com/office/drawing/2014/main" id="{EA849F9F-2379-C94C-9531-C18AD598D176}"/>
              </a:ext>
            </a:extLst>
          </p:cNvPr>
          <p:cNvSpPr>
            <a:spLocks noGrp="1"/>
          </p:cNvSpPr>
          <p:nvPr>
            <p:ph type="sldNum" sz="quarter" idx="13"/>
          </p:nvPr>
        </p:nvSpPr>
        <p:spPr>
          <a:xfrm>
            <a:off x="8396239" y="5424876"/>
            <a:ext cx="718886" cy="299749"/>
          </a:xfrm>
        </p:spPr>
        <p:txBody>
          <a:bodyPr/>
          <a:lstStyle>
            <a:lvl1pPr>
              <a:defRPr>
                <a:solidFill>
                  <a:schemeClr val="accent2"/>
                </a:solidFill>
              </a:defRPr>
            </a:lvl1pPr>
          </a:lstStyle>
          <a:p>
            <a:fld id="{55629684-967F-1947-AF63-4A9319553478}" type="slidenum">
              <a:rPr lang="en-US" smtClean="0"/>
              <a:pPr/>
              <a:t>‹N°›</a:t>
            </a:fld>
            <a:endParaRPr lang="en-US"/>
          </a:p>
        </p:txBody>
      </p:sp>
      <p:sp>
        <p:nvSpPr>
          <p:cNvPr id="7" name="Text Placeholder 2">
            <a:extLst>
              <a:ext uri="{FF2B5EF4-FFF2-40B4-BE49-F238E27FC236}">
                <a16:creationId xmlns:a16="http://schemas.microsoft.com/office/drawing/2014/main" id="{CEB2BC04-7F29-1044-996B-B8AF964740BF}"/>
              </a:ext>
            </a:extLst>
          </p:cNvPr>
          <p:cNvSpPr>
            <a:spLocks noGrp="1"/>
          </p:cNvSpPr>
          <p:nvPr>
            <p:ph type="body" sz="quarter" idx="22" hasCustomPrompt="1"/>
          </p:nvPr>
        </p:nvSpPr>
        <p:spPr>
          <a:xfrm>
            <a:off x="348504" y="1261478"/>
            <a:ext cx="8480365" cy="4057654"/>
          </a:xfrm>
        </p:spPr>
        <p:txBody>
          <a:bodyPr>
            <a:normAutofit/>
          </a:bodyPr>
          <a:lstStyle>
            <a:lvl1pPr>
              <a:buSzPct val="140000"/>
              <a:defRPr sz="1400">
                <a:solidFill>
                  <a:schemeClr val="bg1"/>
                </a:solidFill>
              </a:defRPr>
            </a:lvl1pPr>
            <a:lvl2pPr>
              <a:defRPr sz="1300">
                <a:solidFill>
                  <a:schemeClr val="accent2"/>
                </a:solidFill>
              </a:defRPr>
            </a:lvl2pPr>
            <a:lvl3pPr>
              <a:defRPr sz="1300">
                <a:solidFill>
                  <a:schemeClr val="accent2"/>
                </a:solidFill>
              </a:defRPr>
            </a:lvl3pPr>
            <a:lvl4pPr>
              <a:defRPr sz="1300">
                <a:solidFill>
                  <a:schemeClr val="accent2"/>
                </a:solidFill>
              </a:defRPr>
            </a:lvl4pPr>
            <a:lvl5pPr>
              <a:defRPr sz="1300">
                <a:solidFill>
                  <a:schemeClr val="accent2"/>
                </a:solidFill>
              </a:defRPr>
            </a:lvl5pPr>
          </a:lstStyle>
          <a:p>
            <a:pPr lvl="0"/>
            <a:r>
              <a:rPr lang="en-US" dirty="0"/>
              <a:t>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reeform 8">
            <a:extLst>
              <a:ext uri="{FF2B5EF4-FFF2-40B4-BE49-F238E27FC236}">
                <a16:creationId xmlns:a16="http://schemas.microsoft.com/office/drawing/2014/main" id="{A711CB8F-6E36-8944-AC70-6F9ADDAE1A94}"/>
              </a:ext>
            </a:extLst>
          </p:cNvPr>
          <p:cNvSpPr/>
          <p:nvPr userDrawn="1"/>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0" name="Espace réservé du texte 2">
            <a:extLst>
              <a:ext uri="{FF2B5EF4-FFF2-40B4-BE49-F238E27FC236}">
                <a16:creationId xmlns:a16="http://schemas.microsoft.com/office/drawing/2014/main" id="{B0739B42-7A56-D444-A703-30E88335EDA2}"/>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chemeClr val="bg1"/>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7211599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Graphique bleu">
    <p:bg>
      <p:bgPr>
        <a:solidFill>
          <a:schemeClr val="accent3"/>
        </a:solidFill>
        <a:effectLst/>
      </p:bgPr>
    </p:bg>
    <p:spTree>
      <p:nvGrpSpPr>
        <p:cNvPr id="1" name=""/>
        <p:cNvGrpSpPr/>
        <p:nvPr/>
      </p:nvGrpSpPr>
      <p:grpSpPr>
        <a:xfrm>
          <a:off x="0" y="0"/>
          <a:ext cx="0" cy="0"/>
          <a:chOff x="0" y="0"/>
          <a:chExt cx="0" cy="0"/>
        </a:xfrm>
      </p:grpSpPr>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lvl1pPr>
              <a:defRPr>
                <a:solidFill>
                  <a:schemeClr val="bg1"/>
                </a:solidFill>
              </a:defRPr>
            </a:lvl1pPr>
          </a:lstStyle>
          <a:p>
            <a:r>
              <a:rPr lang="en-US"/>
              <a:t>SQLI 2019</a:t>
            </a:r>
            <a:endParaRPr lang="en-US" dirty="0"/>
          </a:p>
        </p:txBody>
      </p:sp>
      <p:sp>
        <p:nvSpPr>
          <p:cNvPr id="7" name="Rectangle 6">
            <a:extLst>
              <a:ext uri="{FF2B5EF4-FFF2-40B4-BE49-F238E27FC236}">
                <a16:creationId xmlns:a16="http://schemas.microsoft.com/office/drawing/2014/main" id="{AF0CE289-B92D-664C-B934-488260E9145A}"/>
              </a:ext>
            </a:extLst>
          </p:cNvPr>
          <p:cNvSpPr/>
          <p:nvPr userDrawn="1"/>
        </p:nvSpPr>
        <p:spPr>
          <a:xfrm>
            <a:off x="684964" y="1979548"/>
            <a:ext cx="7774071" cy="2578485"/>
          </a:xfrm>
          <a:prstGeom prst="rect">
            <a:avLst/>
          </a:prstGeom>
          <a:noFill/>
          <a:ln w="9525"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9" name="Espace réservé du graphique 2">
            <a:extLst>
              <a:ext uri="{FF2B5EF4-FFF2-40B4-BE49-F238E27FC236}">
                <a16:creationId xmlns:a16="http://schemas.microsoft.com/office/drawing/2014/main" id="{0D646D54-5C66-1844-939F-D4240829ACD3}"/>
              </a:ext>
            </a:extLst>
          </p:cNvPr>
          <p:cNvSpPr>
            <a:spLocks noGrp="1"/>
          </p:cNvSpPr>
          <p:nvPr>
            <p:ph type="chart" sz="quarter" idx="22"/>
          </p:nvPr>
        </p:nvSpPr>
        <p:spPr>
          <a:xfrm>
            <a:off x="1005617" y="1239078"/>
            <a:ext cx="7135812" cy="3781810"/>
          </a:xfrm>
        </p:spPr>
        <p:txBody>
          <a:bodyPr anchor="ctr"/>
          <a:lstStyle>
            <a:lvl1pPr marL="0" indent="0" algn="ctr">
              <a:buFontTx/>
              <a:buNone/>
              <a:defRPr>
                <a:solidFill>
                  <a:schemeClr val="accent1"/>
                </a:solidFill>
              </a:defRPr>
            </a:lvl1pPr>
          </a:lstStyle>
          <a:p>
            <a:endParaRPr lang="fr-FR" dirty="0"/>
          </a:p>
        </p:txBody>
      </p:sp>
      <p:sp>
        <p:nvSpPr>
          <p:cNvPr id="8" name="Slide Number Placeholder 22">
            <a:extLst>
              <a:ext uri="{FF2B5EF4-FFF2-40B4-BE49-F238E27FC236}">
                <a16:creationId xmlns:a16="http://schemas.microsoft.com/office/drawing/2014/main" id="{BE5913E1-688A-364E-804D-172BD1DA7E8E}"/>
              </a:ext>
            </a:extLst>
          </p:cNvPr>
          <p:cNvSpPr>
            <a:spLocks noGrp="1"/>
          </p:cNvSpPr>
          <p:nvPr>
            <p:ph type="sldNum" sz="quarter" idx="13"/>
          </p:nvPr>
        </p:nvSpPr>
        <p:spPr>
          <a:xfrm>
            <a:off x="8396239" y="5424876"/>
            <a:ext cx="718886" cy="299749"/>
          </a:xfrm>
        </p:spPr>
        <p:txBody>
          <a:bodyPr/>
          <a:lstStyle>
            <a:lvl1pPr>
              <a:defRPr>
                <a:solidFill>
                  <a:schemeClr val="accent2"/>
                </a:solidFill>
              </a:defRPr>
            </a:lvl1pPr>
          </a:lstStyle>
          <a:p>
            <a:fld id="{55629684-967F-1947-AF63-4A9319553478}" type="slidenum">
              <a:rPr lang="en-US" smtClean="0"/>
              <a:pPr/>
              <a:t>‹N°›</a:t>
            </a:fld>
            <a:endParaRPr lang="en-US"/>
          </a:p>
        </p:txBody>
      </p:sp>
      <p:sp>
        <p:nvSpPr>
          <p:cNvPr id="11" name="Freeform 10">
            <a:extLst>
              <a:ext uri="{FF2B5EF4-FFF2-40B4-BE49-F238E27FC236}">
                <a16:creationId xmlns:a16="http://schemas.microsoft.com/office/drawing/2014/main" id="{23EB70A1-65F7-7840-ADF4-97A3BFF7D8D6}"/>
              </a:ext>
            </a:extLst>
          </p:cNvPr>
          <p:cNvSpPr/>
          <p:nvPr userDrawn="1"/>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2" name="Espace réservé du texte 2">
            <a:extLst>
              <a:ext uri="{FF2B5EF4-FFF2-40B4-BE49-F238E27FC236}">
                <a16:creationId xmlns:a16="http://schemas.microsoft.com/office/drawing/2014/main" id="{E6023569-ABEF-EE40-AC80-96FF6F090E0C}"/>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chemeClr val="bg1"/>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176383917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xte/Texte bleu">
    <p:bg>
      <p:bgPr>
        <a:solidFill>
          <a:schemeClr val="accent3"/>
        </a:solidFill>
        <a:effectLst/>
      </p:bgPr>
    </p:bg>
    <p:spTree>
      <p:nvGrpSpPr>
        <p:cNvPr id="1" name=""/>
        <p:cNvGrpSpPr/>
        <p:nvPr/>
      </p:nvGrpSpPr>
      <p:grpSpPr>
        <a:xfrm>
          <a:off x="0" y="0"/>
          <a:ext cx="0" cy="0"/>
          <a:chOff x="0" y="0"/>
          <a:chExt cx="0" cy="0"/>
        </a:xfrm>
      </p:grpSpPr>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lvl1pPr>
              <a:defRPr>
                <a:solidFill>
                  <a:schemeClr val="bg1"/>
                </a:solidFill>
              </a:defRPr>
            </a:lvl1pPr>
          </a:lstStyle>
          <a:p>
            <a:r>
              <a:rPr lang="en-US"/>
              <a:t>SQLI 2019</a:t>
            </a:r>
            <a:endParaRPr lang="en-US" dirty="0"/>
          </a:p>
        </p:txBody>
      </p:sp>
      <p:sp>
        <p:nvSpPr>
          <p:cNvPr id="8" name="Slide Number Placeholder 22">
            <a:extLst>
              <a:ext uri="{FF2B5EF4-FFF2-40B4-BE49-F238E27FC236}">
                <a16:creationId xmlns:a16="http://schemas.microsoft.com/office/drawing/2014/main" id="{C3F305D2-59B1-494A-8F50-3B2C7E1C1FE6}"/>
              </a:ext>
            </a:extLst>
          </p:cNvPr>
          <p:cNvSpPr>
            <a:spLocks noGrp="1"/>
          </p:cNvSpPr>
          <p:nvPr>
            <p:ph type="sldNum" sz="quarter" idx="13"/>
          </p:nvPr>
        </p:nvSpPr>
        <p:spPr>
          <a:xfrm>
            <a:off x="8396239" y="5424876"/>
            <a:ext cx="718886" cy="299749"/>
          </a:xfrm>
        </p:spPr>
        <p:txBody>
          <a:bodyPr/>
          <a:lstStyle>
            <a:lvl1pPr>
              <a:defRPr>
                <a:solidFill>
                  <a:schemeClr val="accent2"/>
                </a:solidFill>
              </a:defRPr>
            </a:lvl1pPr>
          </a:lstStyle>
          <a:p>
            <a:fld id="{55629684-967F-1947-AF63-4A9319553478}" type="slidenum">
              <a:rPr lang="en-US" smtClean="0"/>
              <a:pPr/>
              <a:t>‹N°›</a:t>
            </a:fld>
            <a:endParaRPr lang="en-US"/>
          </a:p>
        </p:txBody>
      </p:sp>
      <p:sp>
        <p:nvSpPr>
          <p:cNvPr id="9" name="Text Placeholder 2">
            <a:extLst>
              <a:ext uri="{FF2B5EF4-FFF2-40B4-BE49-F238E27FC236}">
                <a16:creationId xmlns:a16="http://schemas.microsoft.com/office/drawing/2014/main" id="{32EC432B-EEAA-E14E-83F4-856EFA598FFD}"/>
              </a:ext>
            </a:extLst>
          </p:cNvPr>
          <p:cNvSpPr>
            <a:spLocks noGrp="1"/>
          </p:cNvSpPr>
          <p:nvPr>
            <p:ph type="body" sz="quarter" idx="23" hasCustomPrompt="1"/>
          </p:nvPr>
        </p:nvSpPr>
        <p:spPr>
          <a:xfrm>
            <a:off x="4789365" y="1261478"/>
            <a:ext cx="4039504" cy="4057654"/>
          </a:xfrm>
        </p:spPr>
        <p:txBody>
          <a:bodyPr>
            <a:normAutofit/>
          </a:bodyPr>
          <a:lstStyle>
            <a:lvl1pPr>
              <a:buSzPct val="140000"/>
              <a:defRPr sz="1400">
                <a:solidFill>
                  <a:schemeClr val="bg1"/>
                </a:solidFill>
              </a:defRPr>
            </a:lvl1pPr>
            <a:lvl2pPr>
              <a:defRPr sz="1300">
                <a:solidFill>
                  <a:schemeClr val="accent2"/>
                </a:solidFill>
              </a:defRPr>
            </a:lvl2pPr>
            <a:lvl3pPr>
              <a:defRPr sz="1300">
                <a:solidFill>
                  <a:schemeClr val="accent2"/>
                </a:solidFill>
              </a:defRPr>
            </a:lvl3pPr>
            <a:lvl4pPr>
              <a:defRPr sz="1300">
                <a:solidFill>
                  <a:schemeClr val="accent2"/>
                </a:solidFill>
              </a:defRPr>
            </a:lvl4pPr>
            <a:lvl5pPr>
              <a:defRPr sz="1300">
                <a:solidFill>
                  <a:schemeClr val="accent2"/>
                </a:solidFill>
              </a:defRPr>
            </a:lvl5pPr>
          </a:lstStyle>
          <a:p>
            <a:pPr lvl="0"/>
            <a:r>
              <a:rPr lang="en-US" dirty="0"/>
              <a:t>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a:extLst>
              <a:ext uri="{FF2B5EF4-FFF2-40B4-BE49-F238E27FC236}">
                <a16:creationId xmlns:a16="http://schemas.microsoft.com/office/drawing/2014/main" id="{0769D8B2-90BE-7E45-B4F5-B644410DABC2}"/>
              </a:ext>
            </a:extLst>
          </p:cNvPr>
          <p:cNvSpPr>
            <a:spLocks noGrp="1"/>
          </p:cNvSpPr>
          <p:nvPr>
            <p:ph type="body" sz="quarter" idx="24" hasCustomPrompt="1"/>
          </p:nvPr>
        </p:nvSpPr>
        <p:spPr>
          <a:xfrm>
            <a:off x="348505" y="1261478"/>
            <a:ext cx="4039504" cy="4057654"/>
          </a:xfrm>
        </p:spPr>
        <p:txBody>
          <a:bodyPr>
            <a:normAutofit/>
          </a:bodyPr>
          <a:lstStyle>
            <a:lvl1pPr>
              <a:buSzPct val="140000"/>
              <a:defRPr sz="1400">
                <a:solidFill>
                  <a:schemeClr val="bg1"/>
                </a:solidFill>
              </a:defRPr>
            </a:lvl1pPr>
            <a:lvl2pPr>
              <a:defRPr sz="1300">
                <a:solidFill>
                  <a:schemeClr val="accent2"/>
                </a:solidFill>
              </a:defRPr>
            </a:lvl2pPr>
            <a:lvl3pPr>
              <a:defRPr sz="1300">
                <a:solidFill>
                  <a:schemeClr val="accent2"/>
                </a:solidFill>
              </a:defRPr>
            </a:lvl3pPr>
            <a:lvl4pPr>
              <a:defRPr sz="1300">
                <a:solidFill>
                  <a:schemeClr val="accent2"/>
                </a:solidFill>
              </a:defRPr>
            </a:lvl4pPr>
            <a:lvl5pPr>
              <a:defRPr sz="1300">
                <a:solidFill>
                  <a:schemeClr val="accent2"/>
                </a:solidFill>
              </a:defRPr>
            </a:lvl5pPr>
          </a:lstStyle>
          <a:p>
            <a:pPr lvl="0"/>
            <a:r>
              <a:rPr lang="en-US" dirty="0"/>
              <a:t>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reeform 11">
            <a:extLst>
              <a:ext uri="{FF2B5EF4-FFF2-40B4-BE49-F238E27FC236}">
                <a16:creationId xmlns:a16="http://schemas.microsoft.com/office/drawing/2014/main" id="{576BE762-D955-EF4B-9FF0-971419C6F547}"/>
              </a:ext>
            </a:extLst>
          </p:cNvPr>
          <p:cNvSpPr/>
          <p:nvPr userDrawn="1"/>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4" name="Espace réservé du texte 2">
            <a:extLst>
              <a:ext uri="{FF2B5EF4-FFF2-40B4-BE49-F238E27FC236}">
                <a16:creationId xmlns:a16="http://schemas.microsoft.com/office/drawing/2014/main" id="{50B6B944-D29A-9843-B486-232CAE1084ED}"/>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chemeClr val="bg1"/>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1029643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e/Image bleu">
    <p:bg>
      <p:bgPr>
        <a:solidFill>
          <a:schemeClr val="accent3"/>
        </a:solidFill>
        <a:effectLst/>
      </p:bgPr>
    </p:bg>
    <p:spTree>
      <p:nvGrpSpPr>
        <p:cNvPr id="1" name=""/>
        <p:cNvGrpSpPr/>
        <p:nvPr/>
      </p:nvGrpSpPr>
      <p:grpSpPr>
        <a:xfrm>
          <a:off x="0" y="0"/>
          <a:ext cx="0" cy="0"/>
          <a:chOff x="0" y="0"/>
          <a:chExt cx="0" cy="0"/>
        </a:xfrm>
      </p:grpSpPr>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lvl1pPr>
              <a:defRPr>
                <a:solidFill>
                  <a:schemeClr val="bg1"/>
                </a:solidFill>
              </a:defRPr>
            </a:lvl1pPr>
          </a:lstStyle>
          <a:p>
            <a:r>
              <a:rPr lang="en-US"/>
              <a:t>SQLI 2019</a:t>
            </a:r>
            <a:endParaRPr lang="en-US" dirty="0"/>
          </a:p>
        </p:txBody>
      </p:sp>
      <p:sp>
        <p:nvSpPr>
          <p:cNvPr id="9" name="Rectangle 8">
            <a:extLst>
              <a:ext uri="{FF2B5EF4-FFF2-40B4-BE49-F238E27FC236}">
                <a16:creationId xmlns:a16="http://schemas.microsoft.com/office/drawing/2014/main" id="{9E80348C-E78C-F342-98CD-FFE042AE44DB}"/>
              </a:ext>
            </a:extLst>
          </p:cNvPr>
          <p:cNvSpPr/>
          <p:nvPr userDrawn="1"/>
        </p:nvSpPr>
        <p:spPr>
          <a:xfrm>
            <a:off x="5093732" y="1557679"/>
            <a:ext cx="3421340" cy="342134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10" name="Espace réservé pour une image  11">
            <a:extLst>
              <a:ext uri="{FF2B5EF4-FFF2-40B4-BE49-F238E27FC236}">
                <a16:creationId xmlns:a16="http://schemas.microsoft.com/office/drawing/2014/main" id="{CE93D80D-5D7A-5748-B5D8-E824C047A9D8}"/>
              </a:ext>
            </a:extLst>
          </p:cNvPr>
          <p:cNvSpPr>
            <a:spLocks noGrp="1"/>
          </p:cNvSpPr>
          <p:nvPr>
            <p:ph type="pic" sz="quarter" idx="24"/>
          </p:nvPr>
        </p:nvSpPr>
        <p:spPr>
          <a:xfrm>
            <a:off x="5192843" y="1656787"/>
            <a:ext cx="3223117" cy="3223117"/>
          </a:xfrm>
        </p:spPr>
        <p:txBody>
          <a:bodyPr anchor="ctr"/>
          <a:lstStyle>
            <a:lvl1pPr marL="0" indent="0" algn="ctr">
              <a:buFontTx/>
              <a:buNone/>
              <a:defRPr>
                <a:solidFill>
                  <a:schemeClr val="accent1"/>
                </a:solidFill>
              </a:defRPr>
            </a:lvl1pPr>
          </a:lstStyle>
          <a:p>
            <a:endParaRPr lang="fr-FR" dirty="0"/>
          </a:p>
        </p:txBody>
      </p:sp>
      <p:cxnSp>
        <p:nvCxnSpPr>
          <p:cNvPr id="15" name="Connecteur droit 14">
            <a:extLst>
              <a:ext uri="{FF2B5EF4-FFF2-40B4-BE49-F238E27FC236}">
                <a16:creationId xmlns:a16="http://schemas.microsoft.com/office/drawing/2014/main" id="{AABF0658-3B9A-8147-9AE1-59000277C62D}"/>
              </a:ext>
            </a:extLst>
          </p:cNvPr>
          <p:cNvCxnSpPr>
            <a:cxnSpLocks/>
          </p:cNvCxnSpPr>
          <p:nvPr userDrawn="1"/>
        </p:nvCxnSpPr>
        <p:spPr>
          <a:xfrm>
            <a:off x="7177030" y="5253019"/>
            <a:ext cx="1338042" cy="11837"/>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lide Number Placeholder 22">
            <a:extLst>
              <a:ext uri="{FF2B5EF4-FFF2-40B4-BE49-F238E27FC236}">
                <a16:creationId xmlns:a16="http://schemas.microsoft.com/office/drawing/2014/main" id="{1FEFC780-B7BC-2540-B783-2B53CE633D42}"/>
              </a:ext>
            </a:extLst>
          </p:cNvPr>
          <p:cNvSpPr>
            <a:spLocks noGrp="1"/>
          </p:cNvSpPr>
          <p:nvPr>
            <p:ph type="sldNum" sz="quarter" idx="13"/>
          </p:nvPr>
        </p:nvSpPr>
        <p:spPr>
          <a:xfrm>
            <a:off x="8396239" y="5424876"/>
            <a:ext cx="718886" cy="299749"/>
          </a:xfrm>
        </p:spPr>
        <p:txBody>
          <a:bodyPr/>
          <a:lstStyle>
            <a:lvl1pPr>
              <a:defRPr>
                <a:solidFill>
                  <a:schemeClr val="accent2"/>
                </a:solidFill>
              </a:defRPr>
            </a:lvl1pPr>
          </a:lstStyle>
          <a:p>
            <a:fld id="{55629684-967F-1947-AF63-4A9319553478}" type="slidenum">
              <a:rPr lang="en-US" smtClean="0"/>
              <a:pPr/>
              <a:t>‹N°›</a:t>
            </a:fld>
            <a:endParaRPr lang="en-US"/>
          </a:p>
        </p:txBody>
      </p:sp>
      <p:sp>
        <p:nvSpPr>
          <p:cNvPr id="21" name="Text Placeholder 20">
            <a:extLst>
              <a:ext uri="{FF2B5EF4-FFF2-40B4-BE49-F238E27FC236}">
                <a16:creationId xmlns:a16="http://schemas.microsoft.com/office/drawing/2014/main" id="{5FB0D2C4-F424-634C-A2C8-77FF10C9500B}"/>
              </a:ext>
            </a:extLst>
          </p:cNvPr>
          <p:cNvSpPr>
            <a:spLocks noGrp="1"/>
          </p:cNvSpPr>
          <p:nvPr>
            <p:ph type="body" sz="quarter" idx="22" hasCustomPrompt="1"/>
          </p:nvPr>
        </p:nvSpPr>
        <p:spPr>
          <a:xfrm>
            <a:off x="5192843" y="1656787"/>
            <a:ext cx="1329060" cy="1292695"/>
          </a:xfrm>
          <a:custGeom>
            <a:avLst/>
            <a:gdLst>
              <a:gd name="connsiteX0" fmla="*/ 384933 w 1329060"/>
              <a:gd name="connsiteY0" fmla="*/ 348125 h 1292695"/>
              <a:gd name="connsiteX1" fmla="*/ 542051 w 1329060"/>
              <a:gd name="connsiteY1" fmla="*/ 348125 h 1292695"/>
              <a:gd name="connsiteX2" fmla="*/ 1329060 w 1329060"/>
              <a:gd name="connsiteY2" fmla="*/ 1135134 h 1292695"/>
              <a:gd name="connsiteX3" fmla="*/ 1171144 w 1329060"/>
              <a:gd name="connsiteY3" fmla="*/ 1292695 h 1292695"/>
              <a:gd name="connsiteX4" fmla="*/ 384933 w 1329060"/>
              <a:gd name="connsiteY4" fmla="*/ 505332 h 1292695"/>
              <a:gd name="connsiteX5" fmla="*/ 202293 w 1329060"/>
              <a:gd name="connsiteY5" fmla="*/ 348125 h 1292695"/>
              <a:gd name="connsiteX6" fmla="*/ 359500 w 1329060"/>
              <a:gd name="connsiteY6" fmla="*/ 348125 h 1292695"/>
              <a:gd name="connsiteX7" fmla="*/ 359500 w 1329060"/>
              <a:gd name="connsiteY7" fmla="*/ 505332 h 1292695"/>
              <a:gd name="connsiteX8" fmla="*/ 0 w 1329060"/>
              <a:gd name="connsiteY8" fmla="*/ 865156 h 1292695"/>
              <a:gd name="connsiteX9" fmla="*/ 0 w 1329060"/>
              <a:gd name="connsiteY9" fmla="*/ 550327 h 1292695"/>
              <a:gd name="connsiteX10" fmla="*/ 830271 w 1329060"/>
              <a:gd name="connsiteY10" fmla="*/ 0 h 1292695"/>
              <a:gd name="connsiteX11" fmla="*/ 865332 w 1329060"/>
              <a:gd name="connsiteY11" fmla="*/ 0 h 1292695"/>
              <a:gd name="connsiteX12" fmla="*/ 542051 w 1329060"/>
              <a:gd name="connsiteY12" fmla="*/ 323135 h 1292695"/>
              <a:gd name="connsiteX13" fmla="*/ 507136 w 1329060"/>
              <a:gd name="connsiteY13" fmla="*/ 323135 h 1292695"/>
              <a:gd name="connsiteX14" fmla="*/ 759950 w 1329060"/>
              <a:gd name="connsiteY14" fmla="*/ 0 h 1292695"/>
              <a:gd name="connsiteX15" fmla="*/ 795496 w 1329060"/>
              <a:gd name="connsiteY15" fmla="*/ 0 h 1292695"/>
              <a:gd name="connsiteX16" fmla="*/ 472221 w 1329060"/>
              <a:gd name="connsiteY16" fmla="*/ 323135 h 1292695"/>
              <a:gd name="connsiteX17" fmla="*/ 436508 w 1329060"/>
              <a:gd name="connsiteY17" fmla="*/ 323135 h 1292695"/>
              <a:gd name="connsiteX18" fmla="*/ 690965 w 1329060"/>
              <a:gd name="connsiteY18" fmla="*/ 0 h 1292695"/>
              <a:gd name="connsiteX19" fmla="*/ 724916 w 1329060"/>
              <a:gd name="connsiteY19" fmla="*/ 0 h 1292695"/>
              <a:gd name="connsiteX20" fmla="*/ 401948 w 1329060"/>
              <a:gd name="connsiteY20" fmla="*/ 323135 h 1292695"/>
              <a:gd name="connsiteX21" fmla="*/ 384933 w 1329060"/>
              <a:gd name="connsiteY21" fmla="*/ 323135 h 1292695"/>
              <a:gd name="connsiteX22" fmla="*/ 384933 w 1329060"/>
              <a:gd name="connsiteY22" fmla="*/ 306032 h 1292695"/>
              <a:gd name="connsiteX23" fmla="*/ 620109 w 1329060"/>
              <a:gd name="connsiteY23" fmla="*/ 0 h 1292695"/>
              <a:gd name="connsiteX24" fmla="*/ 655793 w 1329060"/>
              <a:gd name="connsiteY24" fmla="*/ 0 h 1292695"/>
              <a:gd name="connsiteX25" fmla="*/ 384933 w 1329060"/>
              <a:gd name="connsiteY25" fmla="*/ 271117 h 1292695"/>
              <a:gd name="connsiteX26" fmla="*/ 384933 w 1329060"/>
              <a:gd name="connsiteY26" fmla="*/ 235404 h 1292695"/>
              <a:gd name="connsiteX27" fmla="*/ 550619 w 1329060"/>
              <a:gd name="connsiteY27" fmla="*/ 0 h 1292695"/>
              <a:gd name="connsiteX28" fmla="*/ 585422 w 1329060"/>
              <a:gd name="connsiteY28" fmla="*/ 0 h 1292695"/>
              <a:gd name="connsiteX29" fmla="*/ 384933 w 1329060"/>
              <a:gd name="connsiteY29" fmla="*/ 200489 h 1292695"/>
              <a:gd name="connsiteX30" fmla="*/ 384933 w 1329060"/>
              <a:gd name="connsiteY30" fmla="*/ 165928 h 1292695"/>
              <a:gd name="connsiteX31" fmla="*/ 0 w 1329060"/>
              <a:gd name="connsiteY31" fmla="*/ 0 h 1292695"/>
              <a:gd name="connsiteX32" fmla="*/ 193721 w 1329060"/>
              <a:gd name="connsiteY32" fmla="*/ 0 h 1292695"/>
              <a:gd name="connsiteX33" fmla="*/ 359500 w 1329060"/>
              <a:gd name="connsiteY33" fmla="*/ 165928 h 1292695"/>
              <a:gd name="connsiteX34" fmla="*/ 359500 w 1329060"/>
              <a:gd name="connsiteY34" fmla="*/ 323135 h 1292695"/>
              <a:gd name="connsiteX35" fmla="*/ 202293 w 1329060"/>
              <a:gd name="connsiteY35" fmla="*/ 323135 h 1292695"/>
              <a:gd name="connsiteX36" fmla="*/ 0 w 1329060"/>
              <a:gd name="connsiteY36" fmla="*/ 121024 h 129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29060" h="1292695">
                <a:moveTo>
                  <a:pt x="384933" y="348125"/>
                </a:moveTo>
                <a:lnTo>
                  <a:pt x="542051" y="348125"/>
                </a:lnTo>
                <a:lnTo>
                  <a:pt x="1329060" y="1135134"/>
                </a:lnTo>
                <a:lnTo>
                  <a:pt x="1171144" y="1292695"/>
                </a:lnTo>
                <a:lnTo>
                  <a:pt x="384933" y="505332"/>
                </a:lnTo>
                <a:close/>
                <a:moveTo>
                  <a:pt x="202293" y="348125"/>
                </a:moveTo>
                <a:lnTo>
                  <a:pt x="359500" y="348125"/>
                </a:lnTo>
                <a:lnTo>
                  <a:pt x="359500" y="505332"/>
                </a:lnTo>
                <a:lnTo>
                  <a:pt x="0" y="865156"/>
                </a:lnTo>
                <a:lnTo>
                  <a:pt x="0" y="550327"/>
                </a:lnTo>
                <a:close/>
                <a:moveTo>
                  <a:pt x="830271" y="0"/>
                </a:moveTo>
                <a:lnTo>
                  <a:pt x="865332" y="0"/>
                </a:lnTo>
                <a:lnTo>
                  <a:pt x="542051" y="323135"/>
                </a:lnTo>
                <a:lnTo>
                  <a:pt x="507136" y="323135"/>
                </a:lnTo>
                <a:close/>
                <a:moveTo>
                  <a:pt x="759950" y="0"/>
                </a:moveTo>
                <a:lnTo>
                  <a:pt x="795496" y="0"/>
                </a:lnTo>
                <a:lnTo>
                  <a:pt x="472221" y="323135"/>
                </a:lnTo>
                <a:lnTo>
                  <a:pt x="436508" y="323135"/>
                </a:lnTo>
                <a:close/>
                <a:moveTo>
                  <a:pt x="690965" y="0"/>
                </a:moveTo>
                <a:lnTo>
                  <a:pt x="724916" y="0"/>
                </a:lnTo>
                <a:lnTo>
                  <a:pt x="401948" y="323135"/>
                </a:lnTo>
                <a:lnTo>
                  <a:pt x="384933" y="323135"/>
                </a:lnTo>
                <a:lnTo>
                  <a:pt x="384933" y="306032"/>
                </a:lnTo>
                <a:close/>
                <a:moveTo>
                  <a:pt x="620109" y="0"/>
                </a:moveTo>
                <a:lnTo>
                  <a:pt x="655793" y="0"/>
                </a:lnTo>
                <a:lnTo>
                  <a:pt x="384933" y="271117"/>
                </a:lnTo>
                <a:lnTo>
                  <a:pt x="384933" y="235404"/>
                </a:lnTo>
                <a:close/>
                <a:moveTo>
                  <a:pt x="550619" y="0"/>
                </a:moveTo>
                <a:lnTo>
                  <a:pt x="585422" y="0"/>
                </a:lnTo>
                <a:lnTo>
                  <a:pt x="384933" y="200489"/>
                </a:lnTo>
                <a:lnTo>
                  <a:pt x="384933" y="165928"/>
                </a:lnTo>
                <a:close/>
                <a:moveTo>
                  <a:pt x="0" y="0"/>
                </a:moveTo>
                <a:lnTo>
                  <a:pt x="193721" y="0"/>
                </a:lnTo>
                <a:lnTo>
                  <a:pt x="359500" y="165928"/>
                </a:lnTo>
                <a:lnTo>
                  <a:pt x="359500" y="323135"/>
                </a:lnTo>
                <a:lnTo>
                  <a:pt x="202293" y="323135"/>
                </a:lnTo>
                <a:lnTo>
                  <a:pt x="0" y="121024"/>
                </a:lnTo>
                <a:close/>
              </a:path>
            </a:pathLst>
          </a:custGeom>
          <a:solidFill>
            <a:schemeClr val="bg1"/>
          </a:solidFill>
        </p:spPr>
        <p:txBody>
          <a:bodyPr wrap="square">
            <a:noAutofit/>
          </a:bodyPr>
          <a:lstStyle>
            <a:lvl1pPr marL="0" indent="0">
              <a:buNone/>
              <a:defRPr sz="100" b="0" i="0">
                <a:solidFill>
                  <a:schemeClr val="bg1"/>
                </a:solidFill>
                <a:latin typeface="Arial" panose="020B0604020202020204" pitchFamily="34" charset="0"/>
                <a:cs typeface="Arial" panose="020B0604020202020204" pitchFamily="34" charset="0"/>
              </a:defRPr>
            </a:lvl1pPr>
          </a:lstStyle>
          <a:p>
            <a:pPr algn="ctr" defTabSz="457200">
              <a:lnSpc>
                <a:spcPct val="100000"/>
              </a:lnSpc>
              <a:defRPr sz="1800" cap="none" spc="0">
                <a:solidFill>
                  <a:srgbClr val="000000"/>
                </a:solidFill>
                <a:latin typeface="Arial"/>
                <a:ea typeface="Arial"/>
                <a:cs typeface="Arial"/>
                <a:sym typeface="Arial"/>
              </a:defRPr>
            </a:pPr>
            <a:r>
              <a:rPr lang="fr-FR" dirty="0"/>
              <a:t>   </a:t>
            </a:r>
            <a:endParaRPr dirty="0"/>
          </a:p>
        </p:txBody>
      </p:sp>
      <p:sp>
        <p:nvSpPr>
          <p:cNvPr id="12" name="Text Placeholder 2">
            <a:extLst>
              <a:ext uri="{FF2B5EF4-FFF2-40B4-BE49-F238E27FC236}">
                <a16:creationId xmlns:a16="http://schemas.microsoft.com/office/drawing/2014/main" id="{01F67C93-6C90-4B43-83E6-0AD1A4058B6A}"/>
              </a:ext>
            </a:extLst>
          </p:cNvPr>
          <p:cNvSpPr>
            <a:spLocks noGrp="1"/>
          </p:cNvSpPr>
          <p:nvPr>
            <p:ph type="body" sz="quarter" idx="25" hasCustomPrompt="1"/>
          </p:nvPr>
        </p:nvSpPr>
        <p:spPr>
          <a:xfrm>
            <a:off x="512812" y="1490078"/>
            <a:ext cx="4360274" cy="3602622"/>
          </a:xfrm>
        </p:spPr>
        <p:txBody>
          <a:bodyPr>
            <a:normAutofit/>
          </a:bodyPr>
          <a:lstStyle>
            <a:lvl1pPr>
              <a:buSzPct val="140000"/>
              <a:defRPr sz="1400">
                <a:solidFill>
                  <a:schemeClr val="bg1"/>
                </a:solidFill>
              </a:defRPr>
            </a:lvl1pPr>
            <a:lvl2pPr>
              <a:defRPr sz="1300">
                <a:solidFill>
                  <a:schemeClr val="accent2"/>
                </a:solidFill>
              </a:defRPr>
            </a:lvl2pPr>
            <a:lvl3pPr>
              <a:defRPr sz="1300">
                <a:solidFill>
                  <a:schemeClr val="accent2"/>
                </a:solidFill>
              </a:defRPr>
            </a:lvl3pPr>
            <a:lvl4pPr>
              <a:defRPr sz="1300">
                <a:solidFill>
                  <a:schemeClr val="accent2"/>
                </a:solidFill>
              </a:defRPr>
            </a:lvl4pPr>
            <a:lvl5pPr>
              <a:defRPr sz="1300">
                <a:solidFill>
                  <a:schemeClr val="accent2"/>
                </a:solidFill>
              </a:defRPr>
            </a:lvl5pPr>
          </a:lstStyle>
          <a:p>
            <a:pPr lvl="0"/>
            <a:r>
              <a:rPr lang="en-US" dirty="0"/>
              <a:t>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Freeform 16">
            <a:extLst>
              <a:ext uri="{FF2B5EF4-FFF2-40B4-BE49-F238E27FC236}">
                <a16:creationId xmlns:a16="http://schemas.microsoft.com/office/drawing/2014/main" id="{EE969CDE-7600-1049-8716-B9CCCFB1BEE2}"/>
              </a:ext>
            </a:extLst>
          </p:cNvPr>
          <p:cNvSpPr/>
          <p:nvPr userDrawn="1"/>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6" name="Espace réservé du texte 2">
            <a:extLst>
              <a:ext uri="{FF2B5EF4-FFF2-40B4-BE49-F238E27FC236}">
                <a16:creationId xmlns:a16="http://schemas.microsoft.com/office/drawing/2014/main" id="{BAD75B33-4787-E549-A3FA-58661A9B72AC}"/>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chemeClr val="bg1"/>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232653546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xte/Image 2 bleu">
    <p:bg>
      <p:bgPr>
        <a:solidFill>
          <a:schemeClr val="accent3"/>
        </a:solidFill>
        <a:effectLst/>
      </p:bgPr>
    </p:bg>
    <p:spTree>
      <p:nvGrpSpPr>
        <p:cNvPr id="1" name=""/>
        <p:cNvGrpSpPr/>
        <p:nvPr/>
      </p:nvGrpSpPr>
      <p:grpSpPr>
        <a:xfrm>
          <a:off x="0" y="0"/>
          <a:ext cx="0" cy="0"/>
          <a:chOff x="0" y="0"/>
          <a:chExt cx="0" cy="0"/>
        </a:xfrm>
      </p:grpSpPr>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lvl1pPr>
              <a:defRPr>
                <a:solidFill>
                  <a:schemeClr val="bg1"/>
                </a:solidFill>
              </a:defRPr>
            </a:lvl1pPr>
          </a:lstStyle>
          <a:p>
            <a:r>
              <a:rPr lang="en-US"/>
              <a:t>SQLI 2019</a:t>
            </a:r>
            <a:endParaRPr lang="en-US" dirty="0"/>
          </a:p>
        </p:txBody>
      </p:sp>
      <p:sp>
        <p:nvSpPr>
          <p:cNvPr id="10" name="Espace réservé pour une image  11">
            <a:extLst>
              <a:ext uri="{FF2B5EF4-FFF2-40B4-BE49-F238E27FC236}">
                <a16:creationId xmlns:a16="http://schemas.microsoft.com/office/drawing/2014/main" id="{CE93D80D-5D7A-5748-B5D8-E824C047A9D8}"/>
              </a:ext>
            </a:extLst>
          </p:cNvPr>
          <p:cNvSpPr>
            <a:spLocks noGrp="1"/>
          </p:cNvSpPr>
          <p:nvPr>
            <p:ph type="pic" sz="quarter" idx="24"/>
          </p:nvPr>
        </p:nvSpPr>
        <p:spPr>
          <a:xfrm>
            <a:off x="6361642" y="0"/>
            <a:ext cx="2776861" cy="5715000"/>
          </a:xfrm>
        </p:spPr>
        <p:txBody>
          <a:bodyPr anchor="ctr"/>
          <a:lstStyle>
            <a:lvl1pPr marL="0" indent="0" algn="ctr">
              <a:buFontTx/>
              <a:buNone/>
              <a:defRPr/>
            </a:lvl1pPr>
          </a:lstStyle>
          <a:p>
            <a:endParaRPr lang="fr-FR" dirty="0"/>
          </a:p>
        </p:txBody>
      </p:sp>
      <p:sp>
        <p:nvSpPr>
          <p:cNvPr id="7" name="Slide Number Placeholder 22">
            <a:extLst>
              <a:ext uri="{FF2B5EF4-FFF2-40B4-BE49-F238E27FC236}">
                <a16:creationId xmlns:a16="http://schemas.microsoft.com/office/drawing/2014/main" id="{D38B1223-6DCF-A04F-A735-ABC5BD505246}"/>
              </a:ext>
            </a:extLst>
          </p:cNvPr>
          <p:cNvSpPr>
            <a:spLocks noGrp="1"/>
          </p:cNvSpPr>
          <p:nvPr>
            <p:ph type="sldNum" sz="quarter" idx="13"/>
          </p:nvPr>
        </p:nvSpPr>
        <p:spPr>
          <a:xfrm>
            <a:off x="8396239" y="5424876"/>
            <a:ext cx="718886" cy="299749"/>
          </a:xfrm>
        </p:spPr>
        <p:txBody>
          <a:bodyPr/>
          <a:lstStyle>
            <a:lvl1pPr>
              <a:defRPr>
                <a:solidFill>
                  <a:schemeClr val="accent2"/>
                </a:solidFill>
              </a:defRPr>
            </a:lvl1pPr>
          </a:lstStyle>
          <a:p>
            <a:fld id="{55629684-967F-1947-AF63-4A9319553478}" type="slidenum">
              <a:rPr lang="en-US" smtClean="0"/>
              <a:pPr/>
              <a:t>‹N°›</a:t>
            </a:fld>
            <a:endParaRPr lang="en-US"/>
          </a:p>
        </p:txBody>
      </p:sp>
      <p:sp>
        <p:nvSpPr>
          <p:cNvPr id="9" name="Text Placeholder 2">
            <a:extLst>
              <a:ext uri="{FF2B5EF4-FFF2-40B4-BE49-F238E27FC236}">
                <a16:creationId xmlns:a16="http://schemas.microsoft.com/office/drawing/2014/main" id="{850759C8-B4B8-AE4E-B09D-7242DF0B30A1}"/>
              </a:ext>
            </a:extLst>
          </p:cNvPr>
          <p:cNvSpPr>
            <a:spLocks noGrp="1"/>
          </p:cNvSpPr>
          <p:nvPr>
            <p:ph type="body" sz="quarter" idx="26" hasCustomPrompt="1"/>
          </p:nvPr>
        </p:nvSpPr>
        <p:spPr>
          <a:xfrm>
            <a:off x="511484" y="1490078"/>
            <a:ext cx="5482915" cy="3602622"/>
          </a:xfrm>
        </p:spPr>
        <p:txBody>
          <a:bodyPr>
            <a:normAutofit/>
          </a:bodyPr>
          <a:lstStyle>
            <a:lvl1pPr>
              <a:buSzPct val="140000"/>
              <a:defRPr sz="1400">
                <a:solidFill>
                  <a:schemeClr val="bg1"/>
                </a:solidFill>
              </a:defRPr>
            </a:lvl1pPr>
            <a:lvl2pPr>
              <a:defRPr sz="1300">
                <a:solidFill>
                  <a:schemeClr val="accent2"/>
                </a:solidFill>
              </a:defRPr>
            </a:lvl2pPr>
            <a:lvl3pPr>
              <a:defRPr sz="1300">
                <a:solidFill>
                  <a:schemeClr val="accent2"/>
                </a:solidFill>
              </a:defRPr>
            </a:lvl3pPr>
            <a:lvl4pPr>
              <a:defRPr sz="1300">
                <a:solidFill>
                  <a:schemeClr val="accent2"/>
                </a:solidFill>
              </a:defRPr>
            </a:lvl4pPr>
            <a:lvl5pPr>
              <a:defRPr sz="1300">
                <a:solidFill>
                  <a:schemeClr val="accent2"/>
                </a:solidFill>
              </a:defRPr>
            </a:lvl5pPr>
          </a:lstStyle>
          <a:p>
            <a:pPr lvl="0"/>
            <a:r>
              <a:rPr lang="en-US" dirty="0"/>
              <a:t>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reeform 10">
            <a:extLst>
              <a:ext uri="{FF2B5EF4-FFF2-40B4-BE49-F238E27FC236}">
                <a16:creationId xmlns:a16="http://schemas.microsoft.com/office/drawing/2014/main" id="{11229592-C15E-1244-9AF8-28535B001E94}"/>
              </a:ext>
            </a:extLst>
          </p:cNvPr>
          <p:cNvSpPr/>
          <p:nvPr userDrawn="1"/>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2" name="Espace réservé du texte 2">
            <a:extLst>
              <a:ext uri="{FF2B5EF4-FFF2-40B4-BE49-F238E27FC236}">
                <a16:creationId xmlns:a16="http://schemas.microsoft.com/office/drawing/2014/main" id="{0F13243D-A1AC-3E4E-97A0-E6788D0A98B2}"/>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chemeClr val="bg1"/>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265737589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Sommaire rose">
    <p:bg>
      <p:bgPr>
        <a:solidFill>
          <a:srgbClr val="FFD64B"/>
        </a:solidFill>
        <a:effectLst/>
      </p:bgPr>
    </p:bg>
    <p:spTree>
      <p:nvGrpSpPr>
        <p:cNvPr id="1" name=""/>
        <p:cNvGrpSpPr/>
        <p:nvPr/>
      </p:nvGrpSpPr>
      <p:grpSpPr>
        <a:xfrm>
          <a:off x="0" y="0"/>
          <a:ext cx="0" cy="0"/>
          <a:chOff x="0" y="0"/>
          <a:chExt cx="0" cy="0"/>
        </a:xfrm>
      </p:grpSpPr>
      <p:pic>
        <p:nvPicPr>
          <p:cNvPr id="48" name="Image 47">
            <a:extLst>
              <a:ext uri="{FF2B5EF4-FFF2-40B4-BE49-F238E27FC236}">
                <a16:creationId xmlns:a16="http://schemas.microsoft.com/office/drawing/2014/main" id="{BF123DF2-FB73-2641-953C-35409B5BA028}"/>
              </a:ext>
            </a:extLst>
          </p:cNvPr>
          <p:cNvPicPr>
            <a:picLocks noChangeAspect="1"/>
          </p:cNvPicPr>
          <p:nvPr userDrawn="1"/>
        </p:nvPicPr>
        <p:blipFill>
          <a:blip r:embed="rId2">
            <a:alphaModFix amt="16000"/>
          </a:blip>
          <a:stretch>
            <a:fillRect/>
          </a:stretch>
        </p:blipFill>
        <p:spPr>
          <a:xfrm>
            <a:off x="3333600" y="-54000"/>
            <a:ext cx="5824800" cy="5824800"/>
          </a:xfrm>
          <a:prstGeom prst="rect">
            <a:avLst/>
          </a:prstGeom>
        </p:spPr>
      </p:pic>
      <p:sp>
        <p:nvSpPr>
          <p:cNvPr id="9" name="Rectangle 8">
            <a:extLst>
              <a:ext uri="{FF2B5EF4-FFF2-40B4-BE49-F238E27FC236}">
                <a16:creationId xmlns:a16="http://schemas.microsoft.com/office/drawing/2014/main" id="{506F2009-D9DF-0541-B914-5035F7A21F44}"/>
              </a:ext>
            </a:extLst>
          </p:cNvPr>
          <p:cNvSpPr/>
          <p:nvPr userDrawn="1"/>
        </p:nvSpPr>
        <p:spPr>
          <a:xfrm>
            <a:off x="923789" y="1352035"/>
            <a:ext cx="7590858" cy="3829565"/>
          </a:xfrm>
          <a:prstGeom prst="rect">
            <a:avLst/>
          </a:prstGeom>
          <a:noFill/>
          <a:ln w="3175"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10" name="Text Placeholder 16">
            <a:extLst>
              <a:ext uri="{FF2B5EF4-FFF2-40B4-BE49-F238E27FC236}">
                <a16:creationId xmlns:a16="http://schemas.microsoft.com/office/drawing/2014/main" id="{A95B97CC-36F0-4440-B9A5-4A945A628BF3}"/>
              </a:ext>
            </a:extLst>
          </p:cNvPr>
          <p:cNvSpPr>
            <a:spLocks noGrp="1"/>
          </p:cNvSpPr>
          <p:nvPr>
            <p:ph type="body" sz="quarter" idx="14" hasCustomPrompt="1"/>
          </p:nvPr>
        </p:nvSpPr>
        <p:spPr>
          <a:xfrm>
            <a:off x="3598549" y="1217574"/>
            <a:ext cx="2268907" cy="345522"/>
          </a:xfrm>
        </p:spPr>
        <p:txBody>
          <a:bodyPr anchor="t" anchorCtr="0">
            <a:noAutofit/>
          </a:bodyPr>
          <a:lstStyle>
            <a:lvl1pPr marL="0" indent="0">
              <a:lnSpc>
                <a:spcPct val="100000"/>
              </a:lnSpc>
              <a:buNone/>
              <a:defRPr sz="1400" b="1" i="1" spc="0" baseline="0">
                <a:solidFill>
                  <a:srgbClr val="53BFEB"/>
                </a:solidFill>
                <a:latin typeface="Futura Std ExtraBold" panose="020B0502020204020303" pitchFamily="34" charset="77"/>
              </a:defRPr>
            </a:lvl1pPr>
          </a:lstStyle>
          <a:p>
            <a:pPr lvl="0"/>
            <a:r>
              <a:rPr lang="en-US" dirty="0"/>
              <a:t>part 2 title</a:t>
            </a:r>
          </a:p>
        </p:txBody>
      </p:sp>
      <p:sp>
        <p:nvSpPr>
          <p:cNvPr id="11" name="Text Placeholder 16">
            <a:extLst>
              <a:ext uri="{FF2B5EF4-FFF2-40B4-BE49-F238E27FC236}">
                <a16:creationId xmlns:a16="http://schemas.microsoft.com/office/drawing/2014/main" id="{73CEA621-EC87-4343-BD9A-FD762EC2BA6A}"/>
              </a:ext>
            </a:extLst>
          </p:cNvPr>
          <p:cNvSpPr>
            <a:spLocks noGrp="1"/>
          </p:cNvSpPr>
          <p:nvPr>
            <p:ph type="body" sz="quarter" idx="15" hasCustomPrompt="1"/>
          </p:nvPr>
        </p:nvSpPr>
        <p:spPr>
          <a:xfrm>
            <a:off x="6561600" y="1217574"/>
            <a:ext cx="2268906" cy="345522"/>
          </a:xfrm>
        </p:spPr>
        <p:txBody>
          <a:bodyPr anchor="t" anchorCtr="0">
            <a:noAutofit/>
          </a:bodyPr>
          <a:lstStyle>
            <a:lvl1pPr marL="0" indent="0">
              <a:lnSpc>
                <a:spcPct val="100000"/>
              </a:lnSpc>
              <a:buNone/>
              <a:defRPr sz="1400" b="1" i="1" spc="0" baseline="0">
                <a:solidFill>
                  <a:srgbClr val="53BFEB"/>
                </a:solidFill>
                <a:latin typeface="Futura Std ExtraBold" panose="020B0502020204020303" pitchFamily="34" charset="77"/>
              </a:defRPr>
            </a:lvl1pPr>
          </a:lstStyle>
          <a:p>
            <a:pPr lvl="0"/>
            <a:r>
              <a:rPr lang="en-US" dirty="0"/>
              <a:t>part 3 title</a:t>
            </a:r>
          </a:p>
        </p:txBody>
      </p:sp>
      <p:sp>
        <p:nvSpPr>
          <p:cNvPr id="14" name="Text Placeholder 16">
            <a:extLst>
              <a:ext uri="{FF2B5EF4-FFF2-40B4-BE49-F238E27FC236}">
                <a16:creationId xmlns:a16="http://schemas.microsoft.com/office/drawing/2014/main" id="{DBEC381C-86A9-7E49-A462-1854D4D6C18E}"/>
              </a:ext>
            </a:extLst>
          </p:cNvPr>
          <p:cNvSpPr>
            <a:spLocks noGrp="1"/>
          </p:cNvSpPr>
          <p:nvPr>
            <p:ph type="body" sz="quarter" idx="16" hasCustomPrompt="1"/>
          </p:nvPr>
        </p:nvSpPr>
        <p:spPr>
          <a:xfrm>
            <a:off x="640410" y="1217574"/>
            <a:ext cx="2265633" cy="345522"/>
          </a:xfrm>
        </p:spPr>
        <p:txBody>
          <a:bodyPr anchor="t" anchorCtr="0">
            <a:noAutofit/>
          </a:bodyPr>
          <a:lstStyle>
            <a:lvl1pPr marL="0" indent="0">
              <a:lnSpc>
                <a:spcPct val="100000"/>
              </a:lnSpc>
              <a:buNone/>
              <a:defRPr sz="1400" b="1" i="1" spc="0" baseline="0">
                <a:solidFill>
                  <a:srgbClr val="53BFEB"/>
                </a:solidFill>
                <a:latin typeface="Futura Std ExtraBold" panose="020B0502020204020303" pitchFamily="34" charset="77"/>
              </a:defRPr>
            </a:lvl1pPr>
          </a:lstStyle>
          <a:p>
            <a:pPr lvl="0"/>
            <a:r>
              <a:rPr lang="en-US" dirty="0"/>
              <a:t>part 1 title</a:t>
            </a:r>
          </a:p>
        </p:txBody>
      </p:sp>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lvl1pPr>
              <a:defRPr>
                <a:solidFill>
                  <a:schemeClr val="bg1"/>
                </a:solidFill>
              </a:defRPr>
            </a:lvl1pPr>
          </a:lstStyle>
          <a:p>
            <a:r>
              <a:rPr lang="en-US"/>
              <a:t>SQLI 2019</a:t>
            </a:r>
            <a:endParaRPr lang="en-US" dirty="0"/>
          </a:p>
        </p:txBody>
      </p:sp>
      <p:sp>
        <p:nvSpPr>
          <p:cNvPr id="38" name="Slide Number Placeholder 22">
            <a:extLst>
              <a:ext uri="{FF2B5EF4-FFF2-40B4-BE49-F238E27FC236}">
                <a16:creationId xmlns:a16="http://schemas.microsoft.com/office/drawing/2014/main" id="{052CD8BE-62B2-EE4C-ACCE-6A8BDEB04515}"/>
              </a:ext>
            </a:extLst>
          </p:cNvPr>
          <p:cNvSpPr>
            <a:spLocks noGrp="1"/>
          </p:cNvSpPr>
          <p:nvPr>
            <p:ph type="sldNum" sz="quarter" idx="13"/>
          </p:nvPr>
        </p:nvSpPr>
        <p:spPr>
          <a:xfrm>
            <a:off x="8396239" y="5424876"/>
            <a:ext cx="718886" cy="299749"/>
          </a:xfrm>
        </p:spPr>
        <p:txBody>
          <a:bodyPr/>
          <a:lstStyle>
            <a:lvl1pPr>
              <a:defRPr>
                <a:solidFill>
                  <a:schemeClr val="accent2"/>
                </a:solidFill>
              </a:defRPr>
            </a:lvl1pPr>
          </a:lstStyle>
          <a:p>
            <a:fld id="{55629684-967F-1947-AF63-4A9319553478}" type="slidenum">
              <a:rPr lang="en-US" smtClean="0"/>
              <a:pPr/>
              <a:t>‹N°›</a:t>
            </a:fld>
            <a:endParaRPr lang="en-US"/>
          </a:p>
        </p:txBody>
      </p:sp>
      <p:sp>
        <p:nvSpPr>
          <p:cNvPr id="25" name="Vertical Text Placeholder 2">
            <a:extLst>
              <a:ext uri="{FF2B5EF4-FFF2-40B4-BE49-F238E27FC236}">
                <a16:creationId xmlns:a16="http://schemas.microsoft.com/office/drawing/2014/main" id="{3B7E461C-0516-3A4C-80E7-476A4781FD01}"/>
              </a:ext>
            </a:extLst>
          </p:cNvPr>
          <p:cNvSpPr>
            <a:spLocks noGrp="1"/>
          </p:cNvSpPr>
          <p:nvPr>
            <p:ph type="body" orient="vert" sz="quarter" idx="22" hasCustomPrompt="1"/>
          </p:nvPr>
        </p:nvSpPr>
        <p:spPr>
          <a:xfrm>
            <a:off x="3557440" y="1988343"/>
            <a:ext cx="2265633" cy="2809013"/>
          </a:xfrm>
        </p:spPr>
        <p:txBody>
          <a:bodyPr vert="horz">
            <a:noAutofit/>
          </a:bodyPr>
          <a:lstStyle>
            <a:lvl1pPr marL="279450" indent="-279450">
              <a:buSzPct val="140000"/>
              <a:buFontTx/>
              <a:buBlip>
                <a:blip r:embed="rId3">
                  <a:extLst>
                    <a:ext uri="{96DAC541-7B7A-43D3-8B79-37D633B846F1}">
                      <asvg:svgBlip xmlns:asvg="http://schemas.microsoft.com/office/drawing/2016/SVG/main" r:embed="rId4"/>
                    </a:ext>
                  </a:extLst>
                </a:blip>
              </a:buBlip>
              <a:defRPr sz="1400" b="0" i="0" cap="none" baseline="0">
                <a:solidFill>
                  <a:srgbClr val="481F6B"/>
                </a:solidFill>
                <a:latin typeface="Futura Std Light" panose="020B0402020204020303" pitchFamily="34" charset="77"/>
              </a:defRPr>
            </a:lvl1pPr>
            <a:lvl2pPr>
              <a:defRPr sz="1400">
                <a:solidFill>
                  <a:srgbClr val="481F6B"/>
                </a:solidFill>
              </a:defRPr>
            </a:lvl2pPr>
            <a:lvl3pPr>
              <a:defRPr sz="1400">
                <a:solidFill>
                  <a:srgbClr val="481F6B"/>
                </a:solidFill>
              </a:defRPr>
            </a:lvl3pPr>
            <a:lvl4pPr>
              <a:defRPr sz="1400">
                <a:solidFill>
                  <a:srgbClr val="481F6B"/>
                </a:solidFill>
              </a:defRPr>
            </a:lvl4pPr>
            <a:lvl5pPr>
              <a:defRPr sz="1400">
                <a:solidFill>
                  <a:srgbClr val="481F6B"/>
                </a:solidFill>
              </a:defRPr>
            </a:lvl5pPr>
          </a:lstStyle>
          <a:p>
            <a:pPr lvl="0"/>
            <a:r>
              <a:rPr lang="en-US" dirty="0" err="1"/>
              <a:t>Texte</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Vertical Text Placeholder 2">
            <a:extLst>
              <a:ext uri="{FF2B5EF4-FFF2-40B4-BE49-F238E27FC236}">
                <a16:creationId xmlns:a16="http://schemas.microsoft.com/office/drawing/2014/main" id="{7C94A81C-3893-344D-B3DD-7F3E3AE1E5D0}"/>
              </a:ext>
            </a:extLst>
          </p:cNvPr>
          <p:cNvSpPr>
            <a:spLocks noGrp="1"/>
          </p:cNvSpPr>
          <p:nvPr>
            <p:ph type="body" orient="vert" sz="quarter" idx="23" hasCustomPrompt="1"/>
          </p:nvPr>
        </p:nvSpPr>
        <p:spPr>
          <a:xfrm>
            <a:off x="6515178" y="1988343"/>
            <a:ext cx="2265633" cy="2809013"/>
          </a:xfrm>
        </p:spPr>
        <p:txBody>
          <a:bodyPr vert="horz">
            <a:noAutofit/>
          </a:bodyPr>
          <a:lstStyle>
            <a:lvl1pPr marL="279450" indent="-279450">
              <a:buSzPct val="140000"/>
              <a:buFontTx/>
              <a:buBlip>
                <a:blip r:embed="rId3">
                  <a:extLst>
                    <a:ext uri="{96DAC541-7B7A-43D3-8B79-37D633B846F1}">
                      <asvg:svgBlip xmlns:asvg="http://schemas.microsoft.com/office/drawing/2016/SVG/main" r:embed="rId4"/>
                    </a:ext>
                  </a:extLst>
                </a:blip>
              </a:buBlip>
              <a:defRPr sz="1400" b="0" i="0" cap="none" baseline="0">
                <a:solidFill>
                  <a:srgbClr val="481F6B"/>
                </a:solidFill>
                <a:latin typeface="Futura Std Light" panose="020B0402020204020303" pitchFamily="34" charset="77"/>
              </a:defRPr>
            </a:lvl1pPr>
            <a:lvl2pPr>
              <a:defRPr sz="1400">
                <a:solidFill>
                  <a:srgbClr val="481F6B"/>
                </a:solidFill>
              </a:defRPr>
            </a:lvl2pPr>
            <a:lvl3pPr>
              <a:defRPr sz="1400">
                <a:solidFill>
                  <a:srgbClr val="481F6B"/>
                </a:solidFill>
              </a:defRPr>
            </a:lvl3pPr>
            <a:lvl4pPr>
              <a:defRPr sz="1400">
                <a:solidFill>
                  <a:srgbClr val="481F6B"/>
                </a:solidFill>
              </a:defRPr>
            </a:lvl4pPr>
            <a:lvl5pPr>
              <a:defRPr sz="1400">
                <a:solidFill>
                  <a:srgbClr val="481F6B"/>
                </a:solidFill>
              </a:defRPr>
            </a:lvl5pPr>
          </a:lstStyle>
          <a:p>
            <a:pPr lvl="0"/>
            <a:r>
              <a:rPr lang="en-US" dirty="0" err="1"/>
              <a:t>Texte</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Vertical Text Placeholder 2">
            <a:extLst>
              <a:ext uri="{FF2B5EF4-FFF2-40B4-BE49-F238E27FC236}">
                <a16:creationId xmlns:a16="http://schemas.microsoft.com/office/drawing/2014/main" id="{AEE12757-7DAA-BD48-8245-DC962B18BDE5}"/>
              </a:ext>
            </a:extLst>
          </p:cNvPr>
          <p:cNvSpPr>
            <a:spLocks noGrp="1"/>
          </p:cNvSpPr>
          <p:nvPr>
            <p:ph type="body" orient="vert" sz="quarter" idx="24" hasCustomPrompt="1"/>
          </p:nvPr>
        </p:nvSpPr>
        <p:spPr>
          <a:xfrm>
            <a:off x="592784" y="1988343"/>
            <a:ext cx="2265633" cy="2809013"/>
          </a:xfrm>
        </p:spPr>
        <p:txBody>
          <a:bodyPr vert="horz">
            <a:noAutofit/>
          </a:bodyPr>
          <a:lstStyle>
            <a:lvl1pPr marL="279450" indent="-279450">
              <a:buSzPct val="140000"/>
              <a:buFontTx/>
              <a:buBlip>
                <a:blip r:embed="rId3">
                  <a:extLst>
                    <a:ext uri="{96DAC541-7B7A-43D3-8B79-37D633B846F1}">
                      <asvg:svgBlip xmlns:asvg="http://schemas.microsoft.com/office/drawing/2016/SVG/main" r:embed="rId4"/>
                    </a:ext>
                  </a:extLst>
                </a:blip>
              </a:buBlip>
              <a:defRPr sz="1400" b="0" i="0" cap="none" baseline="0">
                <a:solidFill>
                  <a:srgbClr val="481F6B"/>
                </a:solidFill>
                <a:latin typeface="Futura Std Light" panose="020B0402020204020303" pitchFamily="34" charset="77"/>
              </a:defRPr>
            </a:lvl1pPr>
            <a:lvl2pPr>
              <a:defRPr sz="1400">
                <a:solidFill>
                  <a:srgbClr val="481F6B"/>
                </a:solidFill>
              </a:defRPr>
            </a:lvl2pPr>
            <a:lvl3pPr>
              <a:defRPr sz="1400">
                <a:solidFill>
                  <a:srgbClr val="481F6B"/>
                </a:solidFill>
              </a:defRPr>
            </a:lvl3pPr>
            <a:lvl4pPr>
              <a:defRPr sz="1400">
                <a:solidFill>
                  <a:srgbClr val="481F6B"/>
                </a:solidFill>
              </a:defRPr>
            </a:lvl4pPr>
            <a:lvl5pPr>
              <a:defRPr sz="1400">
                <a:solidFill>
                  <a:srgbClr val="481F6B"/>
                </a:solidFill>
              </a:defRPr>
            </a:lvl5pPr>
          </a:lstStyle>
          <a:p>
            <a:pPr lvl="0"/>
            <a:r>
              <a:rPr lang="en-US" dirty="0" err="1"/>
              <a:t>Texte</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Freeform 22">
            <a:extLst>
              <a:ext uri="{FF2B5EF4-FFF2-40B4-BE49-F238E27FC236}">
                <a16:creationId xmlns:a16="http://schemas.microsoft.com/office/drawing/2014/main" id="{9A8A1AB2-C35B-8B42-AD07-B4E19505C1DB}"/>
              </a:ext>
            </a:extLst>
          </p:cNvPr>
          <p:cNvSpPr/>
          <p:nvPr userDrawn="1"/>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47" name="Espace réservé du texte 2">
            <a:extLst>
              <a:ext uri="{FF2B5EF4-FFF2-40B4-BE49-F238E27FC236}">
                <a16:creationId xmlns:a16="http://schemas.microsoft.com/office/drawing/2014/main" id="{B407F82D-3A5A-0F46-874F-0073B56FB4F7}"/>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rgbClr val="371450"/>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226537277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Texte rose">
    <p:bg>
      <p:bgPr>
        <a:solidFill>
          <a:srgbClr val="FFD64B"/>
        </a:solidFill>
        <a:effectLst/>
      </p:bgPr>
    </p:bg>
    <p:spTree>
      <p:nvGrpSpPr>
        <p:cNvPr id="1" name=""/>
        <p:cNvGrpSpPr/>
        <p:nvPr/>
      </p:nvGrpSpPr>
      <p:grpSpPr>
        <a:xfrm>
          <a:off x="0" y="0"/>
          <a:ext cx="0" cy="0"/>
          <a:chOff x="0" y="0"/>
          <a:chExt cx="0" cy="0"/>
        </a:xfrm>
      </p:grpSpPr>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lvl1pPr>
              <a:defRPr>
                <a:solidFill>
                  <a:schemeClr val="bg1"/>
                </a:solidFill>
              </a:defRPr>
            </a:lvl1pPr>
          </a:lstStyle>
          <a:p>
            <a:r>
              <a:rPr lang="en-US"/>
              <a:t>SQLI 2019</a:t>
            </a:r>
            <a:endParaRPr lang="en-US" dirty="0"/>
          </a:p>
        </p:txBody>
      </p:sp>
      <p:sp>
        <p:nvSpPr>
          <p:cNvPr id="6" name="Slide Number Placeholder 22">
            <a:extLst>
              <a:ext uri="{FF2B5EF4-FFF2-40B4-BE49-F238E27FC236}">
                <a16:creationId xmlns:a16="http://schemas.microsoft.com/office/drawing/2014/main" id="{5A25E883-E79C-324D-A90A-1C2D7B9BAF22}"/>
              </a:ext>
            </a:extLst>
          </p:cNvPr>
          <p:cNvSpPr>
            <a:spLocks noGrp="1"/>
          </p:cNvSpPr>
          <p:nvPr>
            <p:ph type="sldNum" sz="quarter" idx="13"/>
          </p:nvPr>
        </p:nvSpPr>
        <p:spPr>
          <a:xfrm>
            <a:off x="8396239" y="5424876"/>
            <a:ext cx="718886" cy="299749"/>
          </a:xfrm>
        </p:spPr>
        <p:txBody>
          <a:bodyPr/>
          <a:lstStyle/>
          <a:p>
            <a:fld id="{55629684-967F-1947-AF63-4A9319553478}" type="slidenum">
              <a:rPr lang="en-US" smtClean="0"/>
              <a:pPr/>
              <a:t>‹N°›</a:t>
            </a:fld>
            <a:endParaRPr lang="en-US"/>
          </a:p>
        </p:txBody>
      </p:sp>
      <p:sp>
        <p:nvSpPr>
          <p:cNvPr id="7" name="Text Placeholder 2">
            <a:extLst>
              <a:ext uri="{FF2B5EF4-FFF2-40B4-BE49-F238E27FC236}">
                <a16:creationId xmlns:a16="http://schemas.microsoft.com/office/drawing/2014/main" id="{5D9939E1-7C0D-274B-92B5-BFD6082B62B0}"/>
              </a:ext>
            </a:extLst>
          </p:cNvPr>
          <p:cNvSpPr>
            <a:spLocks noGrp="1"/>
          </p:cNvSpPr>
          <p:nvPr>
            <p:ph type="body" sz="quarter" idx="22" hasCustomPrompt="1"/>
          </p:nvPr>
        </p:nvSpPr>
        <p:spPr>
          <a:xfrm>
            <a:off x="348504" y="1261478"/>
            <a:ext cx="8480365" cy="4057654"/>
          </a:xfrm>
        </p:spPr>
        <p:txBody>
          <a:bodyPr>
            <a:normAutofit/>
          </a:bodyPr>
          <a:lstStyle>
            <a:lvl1pPr marL="279450" indent="-279450">
              <a:buSzPct val="140000"/>
              <a:buFontTx/>
              <a:buBlip>
                <a:blip r:embed="rId2">
                  <a:extLst>
                    <a:ext uri="{96DAC541-7B7A-43D3-8B79-37D633B846F1}">
                      <asvg:svgBlip xmlns:asvg="http://schemas.microsoft.com/office/drawing/2016/SVG/main" r:embed="rId3"/>
                    </a:ext>
                  </a:extLst>
                </a:blip>
              </a:buBlip>
              <a:defRPr sz="1400">
                <a:solidFill>
                  <a:srgbClr val="481F6B"/>
                </a:solidFill>
              </a:defRPr>
            </a:lvl1pPr>
            <a:lvl2pPr>
              <a:defRPr sz="1300">
                <a:solidFill>
                  <a:srgbClr val="481F6B"/>
                </a:solidFill>
              </a:defRPr>
            </a:lvl2pPr>
            <a:lvl3pPr>
              <a:defRPr sz="1300">
                <a:solidFill>
                  <a:srgbClr val="481F6B"/>
                </a:solidFill>
              </a:defRPr>
            </a:lvl3pPr>
            <a:lvl4pPr>
              <a:defRPr sz="1300">
                <a:solidFill>
                  <a:srgbClr val="481F6B"/>
                </a:solidFill>
              </a:defRPr>
            </a:lvl4pPr>
            <a:lvl5pPr>
              <a:defRPr sz="1300">
                <a:solidFill>
                  <a:srgbClr val="481F6B"/>
                </a:solidFill>
              </a:defRPr>
            </a:lvl5pPr>
          </a:lstStyle>
          <a:p>
            <a:pPr lvl="0"/>
            <a:r>
              <a:rPr lang="en-US" dirty="0"/>
              <a:t>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reeform 8">
            <a:extLst>
              <a:ext uri="{FF2B5EF4-FFF2-40B4-BE49-F238E27FC236}">
                <a16:creationId xmlns:a16="http://schemas.microsoft.com/office/drawing/2014/main" id="{BEB39C8D-5112-E942-A41D-536F7CF9EE95}"/>
              </a:ext>
            </a:extLst>
          </p:cNvPr>
          <p:cNvSpPr/>
          <p:nvPr userDrawn="1"/>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0" name="Espace réservé du texte 2">
            <a:extLst>
              <a:ext uri="{FF2B5EF4-FFF2-40B4-BE49-F238E27FC236}">
                <a16:creationId xmlns:a16="http://schemas.microsoft.com/office/drawing/2014/main" id="{EEC10455-407E-154C-95FD-739A05DA4D00}"/>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rgbClr val="371450"/>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393832489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Graphique rose">
    <p:bg>
      <p:bgPr>
        <a:solidFill>
          <a:srgbClr val="FFD64B"/>
        </a:solidFill>
        <a:effectLst/>
      </p:bgPr>
    </p:bg>
    <p:spTree>
      <p:nvGrpSpPr>
        <p:cNvPr id="1" name=""/>
        <p:cNvGrpSpPr/>
        <p:nvPr/>
      </p:nvGrpSpPr>
      <p:grpSpPr>
        <a:xfrm>
          <a:off x="0" y="0"/>
          <a:ext cx="0" cy="0"/>
          <a:chOff x="0" y="0"/>
          <a:chExt cx="0" cy="0"/>
        </a:xfrm>
      </p:grpSpPr>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lvl1pPr>
              <a:defRPr>
                <a:solidFill>
                  <a:schemeClr val="bg1"/>
                </a:solidFill>
              </a:defRPr>
            </a:lvl1pPr>
          </a:lstStyle>
          <a:p>
            <a:r>
              <a:rPr lang="en-US"/>
              <a:t>SQLI 2019</a:t>
            </a:r>
            <a:endParaRPr lang="en-US" dirty="0"/>
          </a:p>
        </p:txBody>
      </p:sp>
      <p:sp>
        <p:nvSpPr>
          <p:cNvPr id="6" name="Rectangle 5">
            <a:extLst>
              <a:ext uri="{FF2B5EF4-FFF2-40B4-BE49-F238E27FC236}">
                <a16:creationId xmlns:a16="http://schemas.microsoft.com/office/drawing/2014/main" id="{2DC619A4-6EEF-AB40-AB36-4F7C420F76B8}"/>
              </a:ext>
            </a:extLst>
          </p:cNvPr>
          <p:cNvSpPr/>
          <p:nvPr userDrawn="1"/>
        </p:nvSpPr>
        <p:spPr>
          <a:xfrm>
            <a:off x="684964" y="1979548"/>
            <a:ext cx="7774071" cy="2578485"/>
          </a:xfrm>
          <a:prstGeom prst="rect">
            <a:avLst/>
          </a:prstGeom>
          <a:noFill/>
          <a:ln w="9525" cmpd="sng">
            <a:solidFill>
              <a:srgbClr val="481F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7" name="Espace réservé du graphique 2">
            <a:extLst>
              <a:ext uri="{FF2B5EF4-FFF2-40B4-BE49-F238E27FC236}">
                <a16:creationId xmlns:a16="http://schemas.microsoft.com/office/drawing/2014/main" id="{38A64D18-176A-C244-9F30-9A759EDF57C2}"/>
              </a:ext>
            </a:extLst>
          </p:cNvPr>
          <p:cNvSpPr>
            <a:spLocks noGrp="1"/>
          </p:cNvSpPr>
          <p:nvPr>
            <p:ph type="chart" sz="quarter" idx="22"/>
          </p:nvPr>
        </p:nvSpPr>
        <p:spPr>
          <a:xfrm>
            <a:off x="1005617" y="1530998"/>
            <a:ext cx="7135812" cy="3230562"/>
          </a:xfrm>
        </p:spPr>
        <p:txBody>
          <a:bodyPr anchor="ctr"/>
          <a:lstStyle>
            <a:lvl1pPr marL="0" indent="0" algn="ctr">
              <a:buFontTx/>
              <a:buNone/>
              <a:defRPr>
                <a:solidFill>
                  <a:schemeClr val="bg1"/>
                </a:solidFill>
              </a:defRPr>
            </a:lvl1pPr>
          </a:lstStyle>
          <a:p>
            <a:endParaRPr lang="fr-FR" dirty="0"/>
          </a:p>
        </p:txBody>
      </p:sp>
      <p:sp>
        <p:nvSpPr>
          <p:cNvPr id="8" name="Slide Number Placeholder 22">
            <a:extLst>
              <a:ext uri="{FF2B5EF4-FFF2-40B4-BE49-F238E27FC236}">
                <a16:creationId xmlns:a16="http://schemas.microsoft.com/office/drawing/2014/main" id="{F5013CF6-428E-7741-8D1A-0C596FDE10C5}"/>
              </a:ext>
            </a:extLst>
          </p:cNvPr>
          <p:cNvSpPr>
            <a:spLocks noGrp="1"/>
          </p:cNvSpPr>
          <p:nvPr>
            <p:ph type="sldNum" sz="quarter" idx="13"/>
          </p:nvPr>
        </p:nvSpPr>
        <p:spPr>
          <a:xfrm>
            <a:off x="8396239" y="5424876"/>
            <a:ext cx="718886" cy="299749"/>
          </a:xfrm>
        </p:spPr>
        <p:txBody>
          <a:bodyPr/>
          <a:lstStyle/>
          <a:p>
            <a:fld id="{55629684-967F-1947-AF63-4A9319553478}" type="slidenum">
              <a:rPr lang="en-US" smtClean="0"/>
              <a:pPr/>
              <a:t>‹N°›</a:t>
            </a:fld>
            <a:endParaRPr lang="en-US"/>
          </a:p>
        </p:txBody>
      </p:sp>
      <p:sp>
        <p:nvSpPr>
          <p:cNvPr id="10" name="Freeform 9">
            <a:extLst>
              <a:ext uri="{FF2B5EF4-FFF2-40B4-BE49-F238E27FC236}">
                <a16:creationId xmlns:a16="http://schemas.microsoft.com/office/drawing/2014/main" id="{3A8B9346-5414-6948-9980-22D9DB9E1380}"/>
              </a:ext>
            </a:extLst>
          </p:cNvPr>
          <p:cNvSpPr/>
          <p:nvPr userDrawn="1"/>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1" name="Espace réservé du texte 2">
            <a:extLst>
              <a:ext uri="{FF2B5EF4-FFF2-40B4-BE49-F238E27FC236}">
                <a16:creationId xmlns:a16="http://schemas.microsoft.com/office/drawing/2014/main" id="{F50AABC4-8BB0-D242-ADA2-9FA32031CA63}"/>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rgbClr val="371450"/>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78955955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Texte/Texte rose">
    <p:bg>
      <p:bgPr>
        <a:solidFill>
          <a:srgbClr val="FFD64B"/>
        </a:solidFill>
        <a:effectLst/>
      </p:bgPr>
    </p:bg>
    <p:spTree>
      <p:nvGrpSpPr>
        <p:cNvPr id="1" name=""/>
        <p:cNvGrpSpPr/>
        <p:nvPr/>
      </p:nvGrpSpPr>
      <p:grpSpPr>
        <a:xfrm>
          <a:off x="0" y="0"/>
          <a:ext cx="0" cy="0"/>
          <a:chOff x="0" y="0"/>
          <a:chExt cx="0" cy="0"/>
        </a:xfrm>
      </p:grpSpPr>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lvl1pPr>
              <a:defRPr>
                <a:solidFill>
                  <a:schemeClr val="bg1"/>
                </a:solidFill>
              </a:defRPr>
            </a:lvl1pPr>
          </a:lstStyle>
          <a:p>
            <a:r>
              <a:rPr lang="en-US"/>
              <a:t>SQLI 2019</a:t>
            </a:r>
            <a:endParaRPr lang="en-US" dirty="0"/>
          </a:p>
        </p:txBody>
      </p:sp>
      <p:sp>
        <p:nvSpPr>
          <p:cNvPr id="8" name="Slide Number Placeholder 22">
            <a:extLst>
              <a:ext uri="{FF2B5EF4-FFF2-40B4-BE49-F238E27FC236}">
                <a16:creationId xmlns:a16="http://schemas.microsoft.com/office/drawing/2014/main" id="{BB657A5E-6C36-E147-A5E4-A4411E5CA5F0}"/>
              </a:ext>
            </a:extLst>
          </p:cNvPr>
          <p:cNvSpPr>
            <a:spLocks noGrp="1"/>
          </p:cNvSpPr>
          <p:nvPr>
            <p:ph type="sldNum" sz="quarter" idx="13"/>
          </p:nvPr>
        </p:nvSpPr>
        <p:spPr>
          <a:xfrm>
            <a:off x="8396239" y="5424876"/>
            <a:ext cx="718886" cy="299749"/>
          </a:xfrm>
        </p:spPr>
        <p:txBody>
          <a:bodyPr/>
          <a:lstStyle/>
          <a:p>
            <a:fld id="{55629684-967F-1947-AF63-4A9319553478}" type="slidenum">
              <a:rPr lang="en-US" smtClean="0"/>
              <a:pPr/>
              <a:t>‹N°›</a:t>
            </a:fld>
            <a:endParaRPr lang="en-US"/>
          </a:p>
        </p:txBody>
      </p:sp>
      <p:sp>
        <p:nvSpPr>
          <p:cNvPr id="9" name="Text Placeholder 2">
            <a:extLst>
              <a:ext uri="{FF2B5EF4-FFF2-40B4-BE49-F238E27FC236}">
                <a16:creationId xmlns:a16="http://schemas.microsoft.com/office/drawing/2014/main" id="{102E17AD-B5D7-FB47-932E-19B993C81942}"/>
              </a:ext>
            </a:extLst>
          </p:cNvPr>
          <p:cNvSpPr>
            <a:spLocks noGrp="1"/>
          </p:cNvSpPr>
          <p:nvPr>
            <p:ph type="body" sz="quarter" idx="23" hasCustomPrompt="1"/>
          </p:nvPr>
        </p:nvSpPr>
        <p:spPr>
          <a:xfrm>
            <a:off x="4789365" y="1261478"/>
            <a:ext cx="4039504" cy="4057654"/>
          </a:xfrm>
        </p:spPr>
        <p:txBody>
          <a:bodyPr>
            <a:normAutofit/>
          </a:bodyPr>
          <a:lstStyle>
            <a:lvl1pPr marL="279450" indent="-279450">
              <a:buSzPct val="140000"/>
              <a:buFontTx/>
              <a:buBlip>
                <a:blip r:embed="rId2">
                  <a:extLst>
                    <a:ext uri="{96DAC541-7B7A-43D3-8B79-37D633B846F1}">
                      <asvg:svgBlip xmlns:asvg="http://schemas.microsoft.com/office/drawing/2016/SVG/main" r:embed="rId3"/>
                    </a:ext>
                  </a:extLst>
                </a:blip>
              </a:buBlip>
              <a:defRPr sz="1400">
                <a:solidFill>
                  <a:srgbClr val="481F6B"/>
                </a:solidFill>
              </a:defRPr>
            </a:lvl1pPr>
            <a:lvl2pPr>
              <a:defRPr sz="1300">
                <a:solidFill>
                  <a:srgbClr val="481F6B"/>
                </a:solidFill>
              </a:defRPr>
            </a:lvl2pPr>
            <a:lvl3pPr>
              <a:defRPr sz="1300">
                <a:solidFill>
                  <a:srgbClr val="481F6B"/>
                </a:solidFill>
              </a:defRPr>
            </a:lvl3pPr>
            <a:lvl4pPr>
              <a:defRPr sz="1300">
                <a:solidFill>
                  <a:srgbClr val="481F6B"/>
                </a:solidFill>
              </a:defRPr>
            </a:lvl4pPr>
            <a:lvl5pPr>
              <a:defRPr sz="1300">
                <a:solidFill>
                  <a:srgbClr val="481F6B"/>
                </a:solidFill>
              </a:defRPr>
            </a:lvl5pPr>
          </a:lstStyle>
          <a:p>
            <a:pPr lvl="0"/>
            <a:r>
              <a:rPr lang="en-US" dirty="0"/>
              <a:t>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a:extLst>
              <a:ext uri="{FF2B5EF4-FFF2-40B4-BE49-F238E27FC236}">
                <a16:creationId xmlns:a16="http://schemas.microsoft.com/office/drawing/2014/main" id="{3A1C299F-3985-E24D-B3AC-0686C114F985}"/>
              </a:ext>
            </a:extLst>
          </p:cNvPr>
          <p:cNvSpPr>
            <a:spLocks noGrp="1"/>
          </p:cNvSpPr>
          <p:nvPr>
            <p:ph type="body" sz="quarter" idx="24" hasCustomPrompt="1"/>
          </p:nvPr>
        </p:nvSpPr>
        <p:spPr>
          <a:xfrm>
            <a:off x="348505" y="1261478"/>
            <a:ext cx="4039504" cy="4057654"/>
          </a:xfrm>
        </p:spPr>
        <p:txBody>
          <a:bodyPr>
            <a:normAutofit/>
          </a:bodyPr>
          <a:lstStyle>
            <a:lvl1pPr marL="279450" indent="-279450">
              <a:buSzPct val="140000"/>
              <a:buFontTx/>
              <a:buBlip>
                <a:blip r:embed="rId2">
                  <a:extLst>
                    <a:ext uri="{96DAC541-7B7A-43D3-8B79-37D633B846F1}">
                      <asvg:svgBlip xmlns:asvg="http://schemas.microsoft.com/office/drawing/2016/SVG/main" r:embed="rId3"/>
                    </a:ext>
                  </a:extLst>
                </a:blip>
              </a:buBlip>
              <a:defRPr sz="1400">
                <a:solidFill>
                  <a:srgbClr val="481F6B"/>
                </a:solidFill>
              </a:defRPr>
            </a:lvl1pPr>
            <a:lvl2pPr>
              <a:defRPr sz="1300">
                <a:solidFill>
                  <a:srgbClr val="481F6B"/>
                </a:solidFill>
              </a:defRPr>
            </a:lvl2pPr>
            <a:lvl3pPr>
              <a:defRPr sz="1300">
                <a:solidFill>
                  <a:srgbClr val="481F6B"/>
                </a:solidFill>
              </a:defRPr>
            </a:lvl3pPr>
            <a:lvl4pPr>
              <a:defRPr sz="1300">
                <a:solidFill>
                  <a:srgbClr val="481F6B"/>
                </a:solidFill>
              </a:defRPr>
            </a:lvl4pPr>
            <a:lvl5pPr>
              <a:defRPr sz="1300">
                <a:solidFill>
                  <a:srgbClr val="481F6B"/>
                </a:solidFill>
              </a:defRPr>
            </a:lvl5pPr>
          </a:lstStyle>
          <a:p>
            <a:pPr lvl="0"/>
            <a:r>
              <a:rPr lang="en-US" dirty="0"/>
              <a:t>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reeform 11">
            <a:extLst>
              <a:ext uri="{FF2B5EF4-FFF2-40B4-BE49-F238E27FC236}">
                <a16:creationId xmlns:a16="http://schemas.microsoft.com/office/drawing/2014/main" id="{549E9594-78DF-5647-9956-7BE6C4B8B1A7}"/>
              </a:ext>
            </a:extLst>
          </p:cNvPr>
          <p:cNvSpPr/>
          <p:nvPr userDrawn="1"/>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4" name="Espace réservé du texte 2">
            <a:extLst>
              <a:ext uri="{FF2B5EF4-FFF2-40B4-BE49-F238E27FC236}">
                <a16:creationId xmlns:a16="http://schemas.microsoft.com/office/drawing/2014/main" id="{23972B99-4312-0D4C-A920-023B5DDD4052}"/>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rgbClr val="371450"/>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12137994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Intertitre 13">
    <p:bg>
      <p:bgPr>
        <a:solidFill>
          <a:srgbClr val="FFD64B"/>
        </a:solidFill>
        <a:effectLst/>
      </p:bgPr>
    </p:bg>
    <p:spTree>
      <p:nvGrpSpPr>
        <p:cNvPr id="1" name=""/>
        <p:cNvGrpSpPr/>
        <p:nvPr/>
      </p:nvGrpSpPr>
      <p:grpSpPr>
        <a:xfrm>
          <a:off x="0" y="0"/>
          <a:ext cx="0" cy="0"/>
          <a:chOff x="0" y="0"/>
          <a:chExt cx="0" cy="0"/>
        </a:xfrm>
      </p:grpSpPr>
      <p:sp>
        <p:nvSpPr>
          <p:cNvPr id="22" name="Footer Placeholder 21">
            <a:extLst>
              <a:ext uri="{FF2B5EF4-FFF2-40B4-BE49-F238E27FC236}">
                <a16:creationId xmlns:a16="http://schemas.microsoft.com/office/drawing/2014/main" id="{5073B433-0495-5C4B-A57D-6E4BB1E1BC94}"/>
              </a:ext>
            </a:extLst>
          </p:cNvPr>
          <p:cNvSpPr>
            <a:spLocks noGrp="1"/>
          </p:cNvSpPr>
          <p:nvPr>
            <p:ph type="ftr" sz="quarter" idx="12"/>
          </p:nvPr>
        </p:nvSpPr>
        <p:spPr/>
        <p:txBody>
          <a:bodyPr/>
          <a:lstStyle/>
          <a:p>
            <a:pPr>
              <a:defRPr/>
            </a:pPr>
            <a:r>
              <a:rPr lang="fr-FR"/>
              <a:t>© SQLI GROUP | 2015 </a:t>
            </a:r>
          </a:p>
        </p:txBody>
      </p:sp>
      <p:sp>
        <p:nvSpPr>
          <p:cNvPr id="23" name="Slide Number Placeholder 22">
            <a:extLst>
              <a:ext uri="{FF2B5EF4-FFF2-40B4-BE49-F238E27FC236}">
                <a16:creationId xmlns:a16="http://schemas.microsoft.com/office/drawing/2014/main" id="{24C7A717-858B-874F-9D6C-B7189AB84DC3}"/>
              </a:ext>
            </a:extLst>
          </p:cNvPr>
          <p:cNvSpPr>
            <a:spLocks noGrp="1"/>
          </p:cNvSpPr>
          <p:nvPr>
            <p:ph type="sldNum" sz="quarter" idx="13"/>
          </p:nvPr>
        </p:nvSpPr>
        <p:spPr/>
        <p:txBody>
          <a:bodyPr/>
          <a:lstStyle/>
          <a:p>
            <a:fld id="{F1F5C55A-AAC4-4FAB-A004-0267178C4D8A}" type="slidenum">
              <a:rPr lang="fr-FR" smtClean="0"/>
              <a:pPr/>
              <a:t>‹N°›</a:t>
            </a:fld>
            <a:endParaRPr lang="fr-FR" dirty="0"/>
          </a:p>
        </p:txBody>
      </p:sp>
      <p:sp>
        <p:nvSpPr>
          <p:cNvPr id="14" name="Rectangle 13">
            <a:extLst>
              <a:ext uri="{FF2B5EF4-FFF2-40B4-BE49-F238E27FC236}">
                <a16:creationId xmlns:a16="http://schemas.microsoft.com/office/drawing/2014/main" id="{ABB5601E-FB0D-8349-8F8F-054D2CFBE7BC}"/>
              </a:ext>
            </a:extLst>
          </p:cNvPr>
          <p:cNvSpPr/>
          <p:nvPr/>
        </p:nvSpPr>
        <p:spPr>
          <a:xfrm>
            <a:off x="448336" y="3217376"/>
            <a:ext cx="251605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Arial" panose="020B0604020202020204" pitchFamily="34" charset="0"/>
              </a:rPr>
              <a:t>   </a:t>
            </a:r>
          </a:p>
        </p:txBody>
      </p:sp>
      <p:sp>
        <p:nvSpPr>
          <p:cNvPr id="10" name="Text Placeholder 16">
            <a:extLst>
              <a:ext uri="{FF2B5EF4-FFF2-40B4-BE49-F238E27FC236}">
                <a16:creationId xmlns:a16="http://schemas.microsoft.com/office/drawing/2014/main" id="{36C342DC-E0E3-3F41-9003-3919B84C8E9C}"/>
              </a:ext>
            </a:extLst>
          </p:cNvPr>
          <p:cNvSpPr>
            <a:spLocks noGrp="1"/>
          </p:cNvSpPr>
          <p:nvPr>
            <p:ph type="body" sz="quarter" idx="10" hasCustomPrompt="1"/>
          </p:nvPr>
        </p:nvSpPr>
        <p:spPr>
          <a:xfrm>
            <a:off x="318177" y="442527"/>
            <a:ext cx="3465332" cy="1799602"/>
          </a:xfrm>
        </p:spPr>
        <p:txBody>
          <a:bodyPr anchor="t" anchorCtr="0">
            <a:noAutofit/>
          </a:bodyPr>
          <a:lstStyle>
            <a:lvl1pPr marL="0" indent="0">
              <a:lnSpc>
                <a:spcPct val="75000"/>
              </a:lnSpc>
              <a:buNone/>
              <a:defRPr sz="4000" b="1" i="1" spc="-200" baseline="0">
                <a:solidFill>
                  <a:schemeClr val="bg1"/>
                </a:solidFill>
                <a:latin typeface="Futura Std ExtraBold" panose="020B0502020204020303" pitchFamily="34" charset="77"/>
              </a:defRPr>
            </a:lvl1pPr>
          </a:lstStyle>
          <a:p>
            <a:pPr lvl="0"/>
            <a:r>
              <a:rPr lang="en-US" dirty="0"/>
              <a:t>part title</a:t>
            </a:r>
          </a:p>
        </p:txBody>
      </p:sp>
      <p:sp>
        <p:nvSpPr>
          <p:cNvPr id="21" name="Text Placeholder 16">
            <a:extLst>
              <a:ext uri="{FF2B5EF4-FFF2-40B4-BE49-F238E27FC236}">
                <a16:creationId xmlns:a16="http://schemas.microsoft.com/office/drawing/2014/main" id="{0D97088A-7482-0A48-969B-E86583C73F3D}"/>
              </a:ext>
            </a:extLst>
          </p:cNvPr>
          <p:cNvSpPr>
            <a:spLocks noGrp="1"/>
          </p:cNvSpPr>
          <p:nvPr>
            <p:ph type="body" sz="quarter" idx="11" hasCustomPrompt="1"/>
          </p:nvPr>
        </p:nvSpPr>
        <p:spPr>
          <a:xfrm>
            <a:off x="448337" y="3493490"/>
            <a:ext cx="3677728" cy="870014"/>
          </a:xfrm>
          <a:solidFill>
            <a:schemeClr val="bg1"/>
          </a:solidFill>
        </p:spPr>
        <p:txBody>
          <a:bodyPr wrap="none" lIns="180000" tIns="144000" rIns="900000" bIns="108000" anchor="ctr" anchorCtr="0">
            <a:spAutoFit/>
          </a:bodyPr>
          <a:lstStyle>
            <a:lvl1pPr marL="0" indent="0">
              <a:lnSpc>
                <a:spcPct val="100000"/>
              </a:lnSpc>
              <a:buNone/>
              <a:defRPr sz="4000" b="1" i="0" spc="0" baseline="0">
                <a:solidFill>
                  <a:schemeClr val="accent1"/>
                </a:solidFill>
                <a:latin typeface="Futura Std ExtraBold" panose="020B0502020204020303" pitchFamily="34" charset="77"/>
              </a:defRPr>
            </a:lvl1pPr>
          </a:lstStyle>
          <a:p>
            <a:pPr lvl="0"/>
            <a:r>
              <a:rPr lang="en-US" dirty="0"/>
              <a:t>subtitle</a:t>
            </a:r>
          </a:p>
        </p:txBody>
      </p:sp>
      <p:sp>
        <p:nvSpPr>
          <p:cNvPr id="19" name="Freeform 18">
            <a:extLst>
              <a:ext uri="{FF2B5EF4-FFF2-40B4-BE49-F238E27FC236}">
                <a16:creationId xmlns:a16="http://schemas.microsoft.com/office/drawing/2014/main" id="{92B7F3A9-23BB-AC4C-BE86-F25EE96FDAAC}"/>
              </a:ext>
            </a:extLst>
          </p:cNvPr>
          <p:cNvSpPr/>
          <p:nvPr/>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pic>
        <p:nvPicPr>
          <p:cNvPr id="17" name="Image 16">
            <a:extLst>
              <a:ext uri="{FF2B5EF4-FFF2-40B4-BE49-F238E27FC236}">
                <a16:creationId xmlns:a16="http://schemas.microsoft.com/office/drawing/2014/main" id="{0616FBD4-DEDC-E949-A1C4-A407F3F33847}"/>
              </a:ext>
            </a:extLst>
          </p:cNvPr>
          <p:cNvPicPr>
            <a:picLocks noChangeAspect="1"/>
          </p:cNvPicPr>
          <p:nvPr/>
        </p:nvPicPr>
        <p:blipFill>
          <a:blip r:embed="rId2">
            <a:alphaModFix amt="16000"/>
          </a:blip>
          <a:stretch>
            <a:fillRect/>
          </a:stretch>
        </p:blipFill>
        <p:spPr>
          <a:xfrm>
            <a:off x="5126400" y="572400"/>
            <a:ext cx="4572000" cy="4572000"/>
          </a:xfrm>
          <a:prstGeom prst="rect">
            <a:avLst/>
          </a:prstGeom>
        </p:spPr>
      </p:pic>
    </p:spTree>
    <p:extLst>
      <p:ext uri="{BB962C8B-B14F-4D97-AF65-F5344CB8AC3E}">
        <p14:creationId xmlns:p14="http://schemas.microsoft.com/office/powerpoint/2010/main" val="778345935"/>
      </p:ext>
    </p:extLst>
  </p:cSld>
  <p:clrMapOvr>
    <a:masterClrMapping/>
  </p:clrMapOvr>
  <p:hf hdr="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Image/Texte rose">
    <p:bg>
      <p:bgPr>
        <a:solidFill>
          <a:srgbClr val="FFD64B"/>
        </a:solidFill>
        <a:effectLst/>
      </p:bgPr>
    </p:bg>
    <p:spTree>
      <p:nvGrpSpPr>
        <p:cNvPr id="1" name=""/>
        <p:cNvGrpSpPr/>
        <p:nvPr/>
      </p:nvGrpSpPr>
      <p:grpSpPr>
        <a:xfrm>
          <a:off x="0" y="0"/>
          <a:ext cx="0" cy="0"/>
          <a:chOff x="0" y="0"/>
          <a:chExt cx="0" cy="0"/>
        </a:xfrm>
      </p:grpSpPr>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lvl1pPr>
              <a:defRPr>
                <a:solidFill>
                  <a:schemeClr val="bg1"/>
                </a:solidFill>
              </a:defRPr>
            </a:lvl1pPr>
          </a:lstStyle>
          <a:p>
            <a:r>
              <a:rPr lang="en-US"/>
              <a:t>SQLI 2019</a:t>
            </a:r>
            <a:endParaRPr lang="en-US" dirty="0"/>
          </a:p>
        </p:txBody>
      </p:sp>
      <p:sp>
        <p:nvSpPr>
          <p:cNvPr id="9" name="Rectangle 8">
            <a:extLst>
              <a:ext uri="{FF2B5EF4-FFF2-40B4-BE49-F238E27FC236}">
                <a16:creationId xmlns:a16="http://schemas.microsoft.com/office/drawing/2014/main" id="{0D0F8E42-8E09-834E-9502-9784F62CDCCA}"/>
              </a:ext>
            </a:extLst>
          </p:cNvPr>
          <p:cNvSpPr/>
          <p:nvPr userDrawn="1"/>
        </p:nvSpPr>
        <p:spPr>
          <a:xfrm>
            <a:off x="558799" y="1557679"/>
            <a:ext cx="3421340" cy="342134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cxnSp>
        <p:nvCxnSpPr>
          <p:cNvPr id="11" name="Connecteur droit 10">
            <a:extLst>
              <a:ext uri="{FF2B5EF4-FFF2-40B4-BE49-F238E27FC236}">
                <a16:creationId xmlns:a16="http://schemas.microsoft.com/office/drawing/2014/main" id="{8FBD0D11-33B1-7A4A-A6E0-9484A90DADC2}"/>
              </a:ext>
            </a:extLst>
          </p:cNvPr>
          <p:cNvCxnSpPr>
            <a:cxnSpLocks/>
          </p:cNvCxnSpPr>
          <p:nvPr userDrawn="1"/>
        </p:nvCxnSpPr>
        <p:spPr>
          <a:xfrm>
            <a:off x="570012" y="5253019"/>
            <a:ext cx="1338042" cy="11837"/>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Espace réservé pour une image  11">
            <a:extLst>
              <a:ext uri="{FF2B5EF4-FFF2-40B4-BE49-F238E27FC236}">
                <a16:creationId xmlns:a16="http://schemas.microsoft.com/office/drawing/2014/main" id="{4AC76B3E-1A3C-6449-8580-7BBA0A2676A2}"/>
              </a:ext>
            </a:extLst>
          </p:cNvPr>
          <p:cNvSpPr>
            <a:spLocks noGrp="1"/>
          </p:cNvSpPr>
          <p:nvPr>
            <p:ph type="pic" sz="quarter" idx="24"/>
          </p:nvPr>
        </p:nvSpPr>
        <p:spPr>
          <a:xfrm>
            <a:off x="657910" y="1656787"/>
            <a:ext cx="3223117" cy="3223117"/>
          </a:xfrm>
        </p:spPr>
        <p:txBody>
          <a:bodyPr anchor="ctr"/>
          <a:lstStyle>
            <a:lvl1pPr marL="0" indent="0" algn="ctr">
              <a:buFontTx/>
              <a:buNone/>
              <a:defRPr>
                <a:solidFill>
                  <a:schemeClr val="bg1"/>
                </a:solidFill>
              </a:defRPr>
            </a:lvl1pPr>
          </a:lstStyle>
          <a:p>
            <a:endParaRPr lang="fr-FR" dirty="0"/>
          </a:p>
        </p:txBody>
      </p:sp>
      <p:sp>
        <p:nvSpPr>
          <p:cNvPr id="14" name="Slide Number Placeholder 22">
            <a:extLst>
              <a:ext uri="{FF2B5EF4-FFF2-40B4-BE49-F238E27FC236}">
                <a16:creationId xmlns:a16="http://schemas.microsoft.com/office/drawing/2014/main" id="{F2CE588D-E18D-484E-BFE2-4529E26F40EC}"/>
              </a:ext>
            </a:extLst>
          </p:cNvPr>
          <p:cNvSpPr>
            <a:spLocks noGrp="1"/>
          </p:cNvSpPr>
          <p:nvPr>
            <p:ph type="sldNum" sz="quarter" idx="13"/>
          </p:nvPr>
        </p:nvSpPr>
        <p:spPr>
          <a:xfrm>
            <a:off x="8396239" y="5424876"/>
            <a:ext cx="718886" cy="299749"/>
          </a:xfrm>
        </p:spPr>
        <p:txBody>
          <a:bodyPr/>
          <a:lstStyle/>
          <a:p>
            <a:fld id="{55629684-967F-1947-AF63-4A9319553478}" type="slidenum">
              <a:rPr lang="en-US" smtClean="0"/>
              <a:pPr/>
              <a:t>‹N°›</a:t>
            </a:fld>
            <a:endParaRPr lang="en-US"/>
          </a:p>
        </p:txBody>
      </p:sp>
      <p:sp>
        <p:nvSpPr>
          <p:cNvPr id="15" name="Text Placeholder 14">
            <a:extLst>
              <a:ext uri="{FF2B5EF4-FFF2-40B4-BE49-F238E27FC236}">
                <a16:creationId xmlns:a16="http://schemas.microsoft.com/office/drawing/2014/main" id="{4C9B7200-E87B-E74B-9B10-CA9BDDA61DE3}"/>
              </a:ext>
            </a:extLst>
          </p:cNvPr>
          <p:cNvSpPr>
            <a:spLocks noGrp="1"/>
          </p:cNvSpPr>
          <p:nvPr>
            <p:ph type="body" sz="quarter" idx="22" hasCustomPrompt="1"/>
          </p:nvPr>
        </p:nvSpPr>
        <p:spPr>
          <a:xfrm flipH="1">
            <a:off x="2551967" y="1656787"/>
            <a:ext cx="1329060" cy="1292695"/>
          </a:xfrm>
          <a:custGeom>
            <a:avLst/>
            <a:gdLst>
              <a:gd name="connsiteX0" fmla="*/ 384933 w 1329060"/>
              <a:gd name="connsiteY0" fmla="*/ 348125 h 1292695"/>
              <a:gd name="connsiteX1" fmla="*/ 542051 w 1329060"/>
              <a:gd name="connsiteY1" fmla="*/ 348125 h 1292695"/>
              <a:gd name="connsiteX2" fmla="*/ 1329060 w 1329060"/>
              <a:gd name="connsiteY2" fmla="*/ 1135134 h 1292695"/>
              <a:gd name="connsiteX3" fmla="*/ 1171144 w 1329060"/>
              <a:gd name="connsiteY3" fmla="*/ 1292695 h 1292695"/>
              <a:gd name="connsiteX4" fmla="*/ 384933 w 1329060"/>
              <a:gd name="connsiteY4" fmla="*/ 505332 h 1292695"/>
              <a:gd name="connsiteX5" fmla="*/ 202293 w 1329060"/>
              <a:gd name="connsiteY5" fmla="*/ 348125 h 1292695"/>
              <a:gd name="connsiteX6" fmla="*/ 359500 w 1329060"/>
              <a:gd name="connsiteY6" fmla="*/ 348125 h 1292695"/>
              <a:gd name="connsiteX7" fmla="*/ 359500 w 1329060"/>
              <a:gd name="connsiteY7" fmla="*/ 505332 h 1292695"/>
              <a:gd name="connsiteX8" fmla="*/ 0 w 1329060"/>
              <a:gd name="connsiteY8" fmla="*/ 865156 h 1292695"/>
              <a:gd name="connsiteX9" fmla="*/ 0 w 1329060"/>
              <a:gd name="connsiteY9" fmla="*/ 550327 h 1292695"/>
              <a:gd name="connsiteX10" fmla="*/ 830271 w 1329060"/>
              <a:gd name="connsiteY10" fmla="*/ 0 h 1292695"/>
              <a:gd name="connsiteX11" fmla="*/ 865332 w 1329060"/>
              <a:gd name="connsiteY11" fmla="*/ 0 h 1292695"/>
              <a:gd name="connsiteX12" fmla="*/ 542051 w 1329060"/>
              <a:gd name="connsiteY12" fmla="*/ 323135 h 1292695"/>
              <a:gd name="connsiteX13" fmla="*/ 507136 w 1329060"/>
              <a:gd name="connsiteY13" fmla="*/ 323135 h 1292695"/>
              <a:gd name="connsiteX14" fmla="*/ 759950 w 1329060"/>
              <a:gd name="connsiteY14" fmla="*/ 0 h 1292695"/>
              <a:gd name="connsiteX15" fmla="*/ 795496 w 1329060"/>
              <a:gd name="connsiteY15" fmla="*/ 0 h 1292695"/>
              <a:gd name="connsiteX16" fmla="*/ 472221 w 1329060"/>
              <a:gd name="connsiteY16" fmla="*/ 323135 h 1292695"/>
              <a:gd name="connsiteX17" fmla="*/ 436508 w 1329060"/>
              <a:gd name="connsiteY17" fmla="*/ 323135 h 1292695"/>
              <a:gd name="connsiteX18" fmla="*/ 690965 w 1329060"/>
              <a:gd name="connsiteY18" fmla="*/ 0 h 1292695"/>
              <a:gd name="connsiteX19" fmla="*/ 724916 w 1329060"/>
              <a:gd name="connsiteY19" fmla="*/ 0 h 1292695"/>
              <a:gd name="connsiteX20" fmla="*/ 401948 w 1329060"/>
              <a:gd name="connsiteY20" fmla="*/ 323135 h 1292695"/>
              <a:gd name="connsiteX21" fmla="*/ 384933 w 1329060"/>
              <a:gd name="connsiteY21" fmla="*/ 323135 h 1292695"/>
              <a:gd name="connsiteX22" fmla="*/ 384933 w 1329060"/>
              <a:gd name="connsiteY22" fmla="*/ 306032 h 1292695"/>
              <a:gd name="connsiteX23" fmla="*/ 620109 w 1329060"/>
              <a:gd name="connsiteY23" fmla="*/ 0 h 1292695"/>
              <a:gd name="connsiteX24" fmla="*/ 655793 w 1329060"/>
              <a:gd name="connsiteY24" fmla="*/ 0 h 1292695"/>
              <a:gd name="connsiteX25" fmla="*/ 384933 w 1329060"/>
              <a:gd name="connsiteY25" fmla="*/ 271117 h 1292695"/>
              <a:gd name="connsiteX26" fmla="*/ 384933 w 1329060"/>
              <a:gd name="connsiteY26" fmla="*/ 235404 h 1292695"/>
              <a:gd name="connsiteX27" fmla="*/ 550619 w 1329060"/>
              <a:gd name="connsiteY27" fmla="*/ 0 h 1292695"/>
              <a:gd name="connsiteX28" fmla="*/ 585422 w 1329060"/>
              <a:gd name="connsiteY28" fmla="*/ 0 h 1292695"/>
              <a:gd name="connsiteX29" fmla="*/ 384933 w 1329060"/>
              <a:gd name="connsiteY29" fmla="*/ 200489 h 1292695"/>
              <a:gd name="connsiteX30" fmla="*/ 384933 w 1329060"/>
              <a:gd name="connsiteY30" fmla="*/ 165928 h 1292695"/>
              <a:gd name="connsiteX31" fmla="*/ 0 w 1329060"/>
              <a:gd name="connsiteY31" fmla="*/ 0 h 1292695"/>
              <a:gd name="connsiteX32" fmla="*/ 193721 w 1329060"/>
              <a:gd name="connsiteY32" fmla="*/ 0 h 1292695"/>
              <a:gd name="connsiteX33" fmla="*/ 359500 w 1329060"/>
              <a:gd name="connsiteY33" fmla="*/ 165928 h 1292695"/>
              <a:gd name="connsiteX34" fmla="*/ 359500 w 1329060"/>
              <a:gd name="connsiteY34" fmla="*/ 323135 h 1292695"/>
              <a:gd name="connsiteX35" fmla="*/ 202293 w 1329060"/>
              <a:gd name="connsiteY35" fmla="*/ 323135 h 1292695"/>
              <a:gd name="connsiteX36" fmla="*/ 0 w 1329060"/>
              <a:gd name="connsiteY36" fmla="*/ 121024 h 129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29060" h="1292695">
                <a:moveTo>
                  <a:pt x="384933" y="348125"/>
                </a:moveTo>
                <a:lnTo>
                  <a:pt x="542051" y="348125"/>
                </a:lnTo>
                <a:lnTo>
                  <a:pt x="1329060" y="1135134"/>
                </a:lnTo>
                <a:lnTo>
                  <a:pt x="1171144" y="1292695"/>
                </a:lnTo>
                <a:lnTo>
                  <a:pt x="384933" y="505332"/>
                </a:lnTo>
                <a:close/>
                <a:moveTo>
                  <a:pt x="202293" y="348125"/>
                </a:moveTo>
                <a:lnTo>
                  <a:pt x="359500" y="348125"/>
                </a:lnTo>
                <a:lnTo>
                  <a:pt x="359500" y="505332"/>
                </a:lnTo>
                <a:lnTo>
                  <a:pt x="0" y="865156"/>
                </a:lnTo>
                <a:lnTo>
                  <a:pt x="0" y="550327"/>
                </a:lnTo>
                <a:close/>
                <a:moveTo>
                  <a:pt x="830271" y="0"/>
                </a:moveTo>
                <a:lnTo>
                  <a:pt x="865332" y="0"/>
                </a:lnTo>
                <a:lnTo>
                  <a:pt x="542051" y="323135"/>
                </a:lnTo>
                <a:lnTo>
                  <a:pt x="507136" y="323135"/>
                </a:lnTo>
                <a:close/>
                <a:moveTo>
                  <a:pt x="759950" y="0"/>
                </a:moveTo>
                <a:lnTo>
                  <a:pt x="795496" y="0"/>
                </a:lnTo>
                <a:lnTo>
                  <a:pt x="472221" y="323135"/>
                </a:lnTo>
                <a:lnTo>
                  <a:pt x="436508" y="323135"/>
                </a:lnTo>
                <a:close/>
                <a:moveTo>
                  <a:pt x="690965" y="0"/>
                </a:moveTo>
                <a:lnTo>
                  <a:pt x="724916" y="0"/>
                </a:lnTo>
                <a:lnTo>
                  <a:pt x="401948" y="323135"/>
                </a:lnTo>
                <a:lnTo>
                  <a:pt x="384933" y="323135"/>
                </a:lnTo>
                <a:lnTo>
                  <a:pt x="384933" y="306032"/>
                </a:lnTo>
                <a:close/>
                <a:moveTo>
                  <a:pt x="620109" y="0"/>
                </a:moveTo>
                <a:lnTo>
                  <a:pt x="655793" y="0"/>
                </a:lnTo>
                <a:lnTo>
                  <a:pt x="384933" y="271117"/>
                </a:lnTo>
                <a:lnTo>
                  <a:pt x="384933" y="235404"/>
                </a:lnTo>
                <a:close/>
                <a:moveTo>
                  <a:pt x="550619" y="0"/>
                </a:moveTo>
                <a:lnTo>
                  <a:pt x="585422" y="0"/>
                </a:lnTo>
                <a:lnTo>
                  <a:pt x="384933" y="200489"/>
                </a:lnTo>
                <a:lnTo>
                  <a:pt x="384933" y="165928"/>
                </a:lnTo>
                <a:close/>
                <a:moveTo>
                  <a:pt x="0" y="0"/>
                </a:moveTo>
                <a:lnTo>
                  <a:pt x="193721" y="0"/>
                </a:lnTo>
                <a:lnTo>
                  <a:pt x="359500" y="165928"/>
                </a:lnTo>
                <a:lnTo>
                  <a:pt x="359500" y="323135"/>
                </a:lnTo>
                <a:lnTo>
                  <a:pt x="202293" y="323135"/>
                </a:lnTo>
                <a:lnTo>
                  <a:pt x="0" y="121024"/>
                </a:lnTo>
                <a:close/>
              </a:path>
            </a:pathLst>
          </a:custGeom>
          <a:solidFill>
            <a:srgbClr val="53BFEB"/>
          </a:solidFill>
        </p:spPr>
        <p:txBody>
          <a:bodyPr wrap="square">
            <a:noAutofit/>
          </a:bodyPr>
          <a:lstStyle>
            <a:lvl1pPr marL="0" indent="0">
              <a:buNone/>
              <a:defRPr sz="100" b="0" i="0">
                <a:latin typeface="Arial" panose="020B0604020202020204" pitchFamily="34" charset="0"/>
                <a:cs typeface="Arial" panose="020B0604020202020204" pitchFamily="34" charset="0"/>
              </a:defRPr>
            </a:lvl1pPr>
          </a:lstStyle>
          <a:p>
            <a:pPr algn="ctr" defTabSz="457200">
              <a:lnSpc>
                <a:spcPct val="100000"/>
              </a:lnSpc>
              <a:defRPr sz="1800" cap="none" spc="0">
                <a:solidFill>
                  <a:srgbClr val="000000"/>
                </a:solidFill>
                <a:latin typeface="Arial"/>
                <a:ea typeface="Arial"/>
                <a:cs typeface="Arial"/>
                <a:sym typeface="Arial"/>
              </a:defRPr>
            </a:pPr>
            <a:r>
              <a:rPr lang="fr-FR" dirty="0"/>
              <a:t>   </a:t>
            </a:r>
            <a:endParaRPr dirty="0"/>
          </a:p>
        </p:txBody>
      </p:sp>
      <p:sp>
        <p:nvSpPr>
          <p:cNvPr id="17" name="Text Placeholder 2">
            <a:extLst>
              <a:ext uri="{FF2B5EF4-FFF2-40B4-BE49-F238E27FC236}">
                <a16:creationId xmlns:a16="http://schemas.microsoft.com/office/drawing/2014/main" id="{16E5078E-E19B-7A4B-B85D-9B0CC7D96549}"/>
              </a:ext>
            </a:extLst>
          </p:cNvPr>
          <p:cNvSpPr>
            <a:spLocks noGrp="1"/>
          </p:cNvSpPr>
          <p:nvPr>
            <p:ph type="body" sz="quarter" idx="26" hasCustomPrompt="1"/>
          </p:nvPr>
        </p:nvSpPr>
        <p:spPr>
          <a:xfrm>
            <a:off x="4154798" y="1490078"/>
            <a:ext cx="4360274" cy="3602622"/>
          </a:xfrm>
        </p:spPr>
        <p:txBody>
          <a:bodyPr>
            <a:normAutofit/>
          </a:bodyPr>
          <a:lstStyle>
            <a:lvl1pPr marL="279450" indent="-279450">
              <a:buSzPct val="140000"/>
              <a:buFontTx/>
              <a:buBlip>
                <a:blip r:embed="rId2">
                  <a:extLst>
                    <a:ext uri="{96DAC541-7B7A-43D3-8B79-37D633B846F1}">
                      <asvg:svgBlip xmlns:asvg="http://schemas.microsoft.com/office/drawing/2016/SVG/main" r:embed="rId3"/>
                    </a:ext>
                  </a:extLst>
                </a:blip>
              </a:buBlip>
              <a:defRPr sz="1400">
                <a:solidFill>
                  <a:srgbClr val="481F6B"/>
                </a:solidFill>
              </a:defRPr>
            </a:lvl1pPr>
            <a:lvl2pPr>
              <a:defRPr sz="1300">
                <a:solidFill>
                  <a:srgbClr val="481F6B"/>
                </a:solidFill>
              </a:defRPr>
            </a:lvl2pPr>
            <a:lvl3pPr>
              <a:defRPr sz="1300">
                <a:solidFill>
                  <a:srgbClr val="481F6B"/>
                </a:solidFill>
              </a:defRPr>
            </a:lvl3pPr>
            <a:lvl4pPr>
              <a:defRPr sz="1300">
                <a:solidFill>
                  <a:srgbClr val="481F6B"/>
                </a:solidFill>
              </a:defRPr>
            </a:lvl4pPr>
            <a:lvl5pPr>
              <a:defRPr sz="1300">
                <a:solidFill>
                  <a:srgbClr val="481F6B"/>
                </a:solidFill>
              </a:defRPr>
            </a:lvl5pPr>
          </a:lstStyle>
          <a:p>
            <a:pPr lvl="0"/>
            <a:r>
              <a:rPr lang="en-US" dirty="0"/>
              <a:t>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reeform 18">
            <a:extLst>
              <a:ext uri="{FF2B5EF4-FFF2-40B4-BE49-F238E27FC236}">
                <a16:creationId xmlns:a16="http://schemas.microsoft.com/office/drawing/2014/main" id="{5EB1EC8F-D597-EB46-9CED-6A91C9A77D8E}"/>
              </a:ext>
            </a:extLst>
          </p:cNvPr>
          <p:cNvSpPr/>
          <p:nvPr userDrawn="1"/>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8" name="Espace réservé du texte 2">
            <a:extLst>
              <a:ext uri="{FF2B5EF4-FFF2-40B4-BE49-F238E27FC236}">
                <a16:creationId xmlns:a16="http://schemas.microsoft.com/office/drawing/2014/main" id="{6F3065EC-F9AE-AB40-A23F-B8D8242B0862}"/>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rgbClr val="371450"/>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395841552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Texte/Image 2 rose">
    <p:bg>
      <p:bgPr>
        <a:solidFill>
          <a:srgbClr val="FFD64B"/>
        </a:solidFill>
        <a:effectLst/>
      </p:bgPr>
    </p:bg>
    <p:spTree>
      <p:nvGrpSpPr>
        <p:cNvPr id="1" name=""/>
        <p:cNvGrpSpPr/>
        <p:nvPr/>
      </p:nvGrpSpPr>
      <p:grpSpPr>
        <a:xfrm>
          <a:off x="0" y="0"/>
          <a:ext cx="0" cy="0"/>
          <a:chOff x="0" y="0"/>
          <a:chExt cx="0" cy="0"/>
        </a:xfrm>
      </p:grpSpPr>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lvl1pPr>
              <a:defRPr>
                <a:solidFill>
                  <a:schemeClr val="bg1"/>
                </a:solidFill>
              </a:defRPr>
            </a:lvl1pPr>
          </a:lstStyle>
          <a:p>
            <a:r>
              <a:rPr lang="en-US"/>
              <a:t>SQLI 2019</a:t>
            </a:r>
            <a:endParaRPr lang="en-US" dirty="0"/>
          </a:p>
        </p:txBody>
      </p:sp>
      <p:sp>
        <p:nvSpPr>
          <p:cNvPr id="15" name="Espace réservé pour une image  11">
            <a:extLst>
              <a:ext uri="{FF2B5EF4-FFF2-40B4-BE49-F238E27FC236}">
                <a16:creationId xmlns:a16="http://schemas.microsoft.com/office/drawing/2014/main" id="{38595F0F-61C2-7F44-BD12-CBC1360A189E}"/>
              </a:ext>
            </a:extLst>
          </p:cNvPr>
          <p:cNvSpPr>
            <a:spLocks noGrp="1"/>
          </p:cNvSpPr>
          <p:nvPr>
            <p:ph type="pic" sz="quarter" idx="24"/>
          </p:nvPr>
        </p:nvSpPr>
        <p:spPr>
          <a:xfrm>
            <a:off x="6361642" y="0"/>
            <a:ext cx="2776861" cy="5715000"/>
          </a:xfrm>
        </p:spPr>
        <p:txBody>
          <a:bodyPr anchor="ctr"/>
          <a:lstStyle>
            <a:lvl1pPr marL="0" indent="0" algn="ctr">
              <a:buFontTx/>
              <a:buNone/>
              <a:defRPr>
                <a:solidFill>
                  <a:schemeClr val="bg1"/>
                </a:solidFill>
              </a:defRPr>
            </a:lvl1pPr>
          </a:lstStyle>
          <a:p>
            <a:endParaRPr lang="fr-FR" dirty="0"/>
          </a:p>
        </p:txBody>
      </p:sp>
      <p:sp>
        <p:nvSpPr>
          <p:cNvPr id="7" name="Slide Number Placeholder 22">
            <a:extLst>
              <a:ext uri="{FF2B5EF4-FFF2-40B4-BE49-F238E27FC236}">
                <a16:creationId xmlns:a16="http://schemas.microsoft.com/office/drawing/2014/main" id="{8C5D9930-850D-D54E-B6D6-A20DD877DD6D}"/>
              </a:ext>
            </a:extLst>
          </p:cNvPr>
          <p:cNvSpPr>
            <a:spLocks noGrp="1"/>
          </p:cNvSpPr>
          <p:nvPr>
            <p:ph type="sldNum" sz="quarter" idx="13"/>
          </p:nvPr>
        </p:nvSpPr>
        <p:spPr>
          <a:xfrm>
            <a:off x="8396239" y="5424876"/>
            <a:ext cx="718886" cy="299749"/>
          </a:xfrm>
        </p:spPr>
        <p:txBody>
          <a:bodyPr/>
          <a:lstStyle/>
          <a:p>
            <a:fld id="{55629684-967F-1947-AF63-4A9319553478}" type="slidenum">
              <a:rPr lang="en-US" smtClean="0"/>
              <a:pPr/>
              <a:t>‹N°›</a:t>
            </a:fld>
            <a:endParaRPr lang="en-US"/>
          </a:p>
        </p:txBody>
      </p:sp>
      <p:sp>
        <p:nvSpPr>
          <p:cNvPr id="9" name="Text Placeholder 2">
            <a:extLst>
              <a:ext uri="{FF2B5EF4-FFF2-40B4-BE49-F238E27FC236}">
                <a16:creationId xmlns:a16="http://schemas.microsoft.com/office/drawing/2014/main" id="{F3AE69A7-FE29-CF42-9F2C-BED35E28FDA5}"/>
              </a:ext>
            </a:extLst>
          </p:cNvPr>
          <p:cNvSpPr>
            <a:spLocks noGrp="1"/>
          </p:cNvSpPr>
          <p:nvPr>
            <p:ph type="body" sz="quarter" idx="26" hasCustomPrompt="1"/>
          </p:nvPr>
        </p:nvSpPr>
        <p:spPr>
          <a:xfrm>
            <a:off x="511484" y="1490078"/>
            <a:ext cx="5482915" cy="3602622"/>
          </a:xfrm>
        </p:spPr>
        <p:txBody>
          <a:bodyPr>
            <a:normAutofit/>
          </a:bodyPr>
          <a:lstStyle>
            <a:lvl1pPr marL="279450" indent="-279450">
              <a:buSzPct val="140000"/>
              <a:buFontTx/>
              <a:buBlip>
                <a:blip r:embed="rId2">
                  <a:extLst>
                    <a:ext uri="{96DAC541-7B7A-43D3-8B79-37D633B846F1}">
                      <asvg:svgBlip xmlns:asvg="http://schemas.microsoft.com/office/drawing/2016/SVG/main" r:embed="rId3"/>
                    </a:ext>
                  </a:extLst>
                </a:blip>
              </a:buBlip>
              <a:defRPr sz="1400">
                <a:solidFill>
                  <a:srgbClr val="481F6B"/>
                </a:solidFill>
              </a:defRPr>
            </a:lvl1pPr>
            <a:lvl2pPr>
              <a:defRPr sz="1300">
                <a:solidFill>
                  <a:srgbClr val="481F6B"/>
                </a:solidFill>
              </a:defRPr>
            </a:lvl2pPr>
            <a:lvl3pPr>
              <a:defRPr sz="1300">
                <a:solidFill>
                  <a:srgbClr val="481F6B"/>
                </a:solidFill>
              </a:defRPr>
            </a:lvl3pPr>
            <a:lvl4pPr>
              <a:defRPr sz="1300">
                <a:solidFill>
                  <a:srgbClr val="481F6B"/>
                </a:solidFill>
              </a:defRPr>
            </a:lvl4pPr>
            <a:lvl5pPr>
              <a:defRPr sz="1300">
                <a:solidFill>
                  <a:srgbClr val="481F6B"/>
                </a:solidFill>
              </a:defRPr>
            </a:lvl5pPr>
          </a:lstStyle>
          <a:p>
            <a:pPr lvl="0"/>
            <a:r>
              <a:rPr lang="en-US" dirty="0"/>
              <a:t>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reeform 10">
            <a:extLst>
              <a:ext uri="{FF2B5EF4-FFF2-40B4-BE49-F238E27FC236}">
                <a16:creationId xmlns:a16="http://schemas.microsoft.com/office/drawing/2014/main" id="{5946AB60-CBD6-9545-9F55-E4535B6E18D2}"/>
              </a:ext>
            </a:extLst>
          </p:cNvPr>
          <p:cNvSpPr/>
          <p:nvPr userDrawn="1"/>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8" name="Espace réservé du texte 2">
            <a:extLst>
              <a:ext uri="{FF2B5EF4-FFF2-40B4-BE49-F238E27FC236}">
                <a16:creationId xmlns:a16="http://schemas.microsoft.com/office/drawing/2014/main" id="{9D638618-45F1-0A46-A513-EE552B2FD3A7}"/>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rgbClr val="371450"/>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41267570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Intertitre 11">
    <p:bg>
      <p:bgPr>
        <a:solidFill>
          <a:schemeClr val="accent6"/>
        </a:solidFill>
        <a:effectLst/>
      </p:bgPr>
    </p:bg>
    <p:spTree>
      <p:nvGrpSpPr>
        <p:cNvPr id="1" name=""/>
        <p:cNvGrpSpPr/>
        <p:nvPr/>
      </p:nvGrpSpPr>
      <p:grpSpPr>
        <a:xfrm>
          <a:off x="0" y="0"/>
          <a:ext cx="0" cy="0"/>
          <a:chOff x="0" y="0"/>
          <a:chExt cx="0" cy="0"/>
        </a:xfrm>
      </p:grpSpPr>
      <p:sp>
        <p:nvSpPr>
          <p:cNvPr id="22" name="Footer Placeholder 21">
            <a:extLst>
              <a:ext uri="{FF2B5EF4-FFF2-40B4-BE49-F238E27FC236}">
                <a16:creationId xmlns:a16="http://schemas.microsoft.com/office/drawing/2014/main" id="{5073B433-0495-5C4B-A57D-6E4BB1E1BC94}"/>
              </a:ext>
            </a:extLst>
          </p:cNvPr>
          <p:cNvSpPr>
            <a:spLocks noGrp="1"/>
          </p:cNvSpPr>
          <p:nvPr>
            <p:ph type="ftr" sz="quarter" idx="12"/>
          </p:nvPr>
        </p:nvSpPr>
        <p:spPr/>
        <p:txBody>
          <a:bodyPr/>
          <a:lstStyle/>
          <a:p>
            <a:pPr>
              <a:defRPr/>
            </a:pPr>
            <a:r>
              <a:rPr lang="fr-FR"/>
              <a:t>© SQLI GROUP | 2015 </a:t>
            </a:r>
          </a:p>
        </p:txBody>
      </p:sp>
      <p:sp>
        <p:nvSpPr>
          <p:cNvPr id="23" name="Slide Number Placeholder 22">
            <a:extLst>
              <a:ext uri="{FF2B5EF4-FFF2-40B4-BE49-F238E27FC236}">
                <a16:creationId xmlns:a16="http://schemas.microsoft.com/office/drawing/2014/main" id="{24C7A717-858B-874F-9D6C-B7189AB84DC3}"/>
              </a:ext>
            </a:extLst>
          </p:cNvPr>
          <p:cNvSpPr>
            <a:spLocks noGrp="1"/>
          </p:cNvSpPr>
          <p:nvPr>
            <p:ph type="sldNum" sz="quarter" idx="13"/>
          </p:nvPr>
        </p:nvSpPr>
        <p:spPr/>
        <p:txBody>
          <a:bodyPr/>
          <a:lstStyle>
            <a:lvl1pPr>
              <a:defRPr>
                <a:solidFill>
                  <a:srgbClr val="FFD64B"/>
                </a:solidFill>
              </a:defRPr>
            </a:lvl1pPr>
          </a:lstStyle>
          <a:p>
            <a:fld id="{F1F5C55A-AAC4-4FAB-A004-0267178C4D8A}" type="slidenum">
              <a:rPr lang="fr-FR" smtClean="0"/>
              <a:pPr/>
              <a:t>‹N°›</a:t>
            </a:fld>
            <a:endParaRPr lang="fr-FR" dirty="0"/>
          </a:p>
        </p:txBody>
      </p:sp>
      <p:sp>
        <p:nvSpPr>
          <p:cNvPr id="18" name="Freeform 17">
            <a:extLst>
              <a:ext uri="{FF2B5EF4-FFF2-40B4-BE49-F238E27FC236}">
                <a16:creationId xmlns:a16="http://schemas.microsoft.com/office/drawing/2014/main" id="{2A938191-F466-4C4E-98E6-9CC8DCC76FF6}"/>
              </a:ext>
            </a:extLst>
          </p:cNvPr>
          <p:cNvSpPr/>
          <p:nvPr/>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7" name="Text Placeholder 16">
            <a:extLst>
              <a:ext uri="{FF2B5EF4-FFF2-40B4-BE49-F238E27FC236}">
                <a16:creationId xmlns:a16="http://schemas.microsoft.com/office/drawing/2014/main" id="{36C342DC-E0E3-3F41-9003-3919B84C8E9C}"/>
              </a:ext>
            </a:extLst>
          </p:cNvPr>
          <p:cNvSpPr>
            <a:spLocks noGrp="1"/>
          </p:cNvSpPr>
          <p:nvPr>
            <p:ph type="body" sz="quarter" idx="10" hasCustomPrompt="1"/>
          </p:nvPr>
        </p:nvSpPr>
        <p:spPr>
          <a:xfrm>
            <a:off x="1331089" y="1730522"/>
            <a:ext cx="6146036" cy="985884"/>
          </a:xfrm>
        </p:spPr>
        <p:txBody>
          <a:bodyPr anchor="t" anchorCtr="0">
            <a:noAutofit/>
          </a:bodyPr>
          <a:lstStyle>
            <a:lvl1pPr marL="0" indent="0" algn="ctr">
              <a:lnSpc>
                <a:spcPct val="75000"/>
              </a:lnSpc>
              <a:buNone/>
              <a:defRPr sz="4000" b="1" i="1" spc="-200" baseline="0">
                <a:solidFill>
                  <a:srgbClr val="FFD64B"/>
                </a:solidFill>
                <a:latin typeface="Futura Std ExtraBold" panose="020B0502020204020303" pitchFamily="34" charset="77"/>
              </a:defRPr>
            </a:lvl1pPr>
          </a:lstStyle>
          <a:p>
            <a:pPr lvl="0"/>
            <a:r>
              <a:rPr lang="en-US" dirty="0"/>
              <a:t>part title</a:t>
            </a:r>
          </a:p>
        </p:txBody>
      </p:sp>
      <p:sp>
        <p:nvSpPr>
          <p:cNvPr id="19" name="Text Placeholder 16">
            <a:extLst>
              <a:ext uri="{FF2B5EF4-FFF2-40B4-BE49-F238E27FC236}">
                <a16:creationId xmlns:a16="http://schemas.microsoft.com/office/drawing/2014/main" id="{36C342DC-E0E3-3F41-9003-3919B84C8E9C}"/>
              </a:ext>
            </a:extLst>
          </p:cNvPr>
          <p:cNvSpPr>
            <a:spLocks noGrp="1"/>
          </p:cNvSpPr>
          <p:nvPr>
            <p:ph type="body" sz="quarter" idx="14" hasCustomPrompt="1"/>
          </p:nvPr>
        </p:nvSpPr>
        <p:spPr>
          <a:xfrm>
            <a:off x="1689904" y="3040210"/>
            <a:ext cx="5397661" cy="985884"/>
          </a:xfrm>
        </p:spPr>
        <p:txBody>
          <a:bodyPr anchor="t" anchorCtr="0">
            <a:noAutofit/>
          </a:bodyPr>
          <a:lstStyle>
            <a:lvl1pPr marL="0" indent="0" algn="ctr">
              <a:lnSpc>
                <a:spcPct val="75000"/>
              </a:lnSpc>
              <a:buNone/>
              <a:defRPr sz="3000" b="0" i="0" spc="0" baseline="0">
                <a:solidFill>
                  <a:srgbClr val="FFD64B"/>
                </a:solidFill>
                <a:latin typeface="Futura Std Light" charset="0"/>
                <a:ea typeface="Futura Std Light" charset="0"/>
                <a:cs typeface="Futura Std Light" charset="0"/>
              </a:defRPr>
            </a:lvl1pPr>
          </a:lstStyle>
          <a:p>
            <a:pPr lvl="0"/>
            <a:r>
              <a:rPr lang="en-US" dirty="0"/>
              <a:t>Subtitle</a:t>
            </a:r>
          </a:p>
        </p:txBody>
      </p:sp>
    </p:spTree>
    <p:extLst>
      <p:ext uri="{BB962C8B-B14F-4D97-AF65-F5344CB8AC3E}">
        <p14:creationId xmlns:p14="http://schemas.microsoft.com/office/powerpoint/2010/main" val="1925107244"/>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age de fi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69CC07B-AED7-D249-B622-23FAD07D155B}"/>
              </a:ext>
            </a:extLst>
          </p:cNvPr>
          <p:cNvSpPr/>
          <p:nvPr/>
        </p:nvSpPr>
        <p:spPr>
          <a:xfrm>
            <a:off x="520396" y="465649"/>
            <a:ext cx="8096250" cy="4775424"/>
          </a:xfrm>
          <a:prstGeom prst="rect">
            <a:avLst/>
          </a:prstGeom>
          <a:noFill/>
          <a:ln w="152400" cap="sq" cmpd="sng">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Futura Std Book" panose="020B0502020204020303" pitchFamily="34" charset="77"/>
            </a:endParaRPr>
          </a:p>
        </p:txBody>
      </p:sp>
      <p:sp>
        <p:nvSpPr>
          <p:cNvPr id="19" name="Rectangle 18">
            <a:extLst>
              <a:ext uri="{FF2B5EF4-FFF2-40B4-BE49-F238E27FC236}">
                <a16:creationId xmlns:a16="http://schemas.microsoft.com/office/drawing/2014/main" id="{770EFD7B-E82E-D84D-8B1C-FB3D4D9461FF}"/>
              </a:ext>
            </a:extLst>
          </p:cNvPr>
          <p:cNvSpPr/>
          <p:nvPr/>
        </p:nvSpPr>
        <p:spPr>
          <a:xfrm>
            <a:off x="1" y="4266667"/>
            <a:ext cx="2379354" cy="36003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6"/>
              </a:solidFill>
              <a:latin typeface="Futura Std Book" panose="020B0502020204020303" pitchFamily="34" charset="77"/>
            </a:endParaRPr>
          </a:p>
        </p:txBody>
      </p:sp>
      <p:pic>
        <p:nvPicPr>
          <p:cNvPr id="8" name="Image 10">
            <a:extLst>
              <a:ext uri="{FF2B5EF4-FFF2-40B4-BE49-F238E27FC236}">
                <a16:creationId xmlns:a16="http://schemas.microsoft.com/office/drawing/2014/main" id="{32AD200F-D48B-AF4D-8625-D0D4722EDF9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8665" y="4326724"/>
            <a:ext cx="1273064" cy="239923"/>
          </a:xfrm>
          <a:prstGeom prst="rect">
            <a:avLst/>
          </a:prstGeom>
        </p:spPr>
      </p:pic>
      <p:sp>
        <p:nvSpPr>
          <p:cNvPr id="7" name="Slide Number Placeholder 22">
            <a:extLst>
              <a:ext uri="{FF2B5EF4-FFF2-40B4-BE49-F238E27FC236}">
                <a16:creationId xmlns:a16="http://schemas.microsoft.com/office/drawing/2014/main" id="{2E60E515-0F10-404E-87ED-639E0D3D625C}"/>
              </a:ext>
            </a:extLst>
          </p:cNvPr>
          <p:cNvSpPr>
            <a:spLocks noGrp="1"/>
          </p:cNvSpPr>
          <p:nvPr>
            <p:ph type="sldNum" sz="quarter" idx="13"/>
          </p:nvPr>
        </p:nvSpPr>
        <p:spPr>
          <a:xfrm>
            <a:off x="8396239" y="5424876"/>
            <a:ext cx="718886" cy="299749"/>
          </a:xfrm>
        </p:spPr>
        <p:txBody>
          <a:bodyPr/>
          <a:lstStyle>
            <a:lvl1pPr>
              <a:defRPr>
                <a:solidFill>
                  <a:srgbClr val="FFD64B"/>
                </a:solidFill>
              </a:defRPr>
            </a:lvl1pPr>
          </a:lstStyle>
          <a:p>
            <a:fld id="{F1F5C55A-AAC4-4FAB-A004-0267178C4D8A}" type="slidenum">
              <a:rPr lang="fr-FR" smtClean="0"/>
              <a:pPr/>
              <a:t>‹N°›</a:t>
            </a:fld>
            <a:endParaRPr lang="fr-FR" dirty="0"/>
          </a:p>
        </p:txBody>
      </p:sp>
      <p:sp>
        <p:nvSpPr>
          <p:cNvPr id="9" name="TextBox 8">
            <a:extLst>
              <a:ext uri="{FF2B5EF4-FFF2-40B4-BE49-F238E27FC236}">
                <a16:creationId xmlns:a16="http://schemas.microsoft.com/office/drawing/2014/main" id="{88FFAFC7-060A-8F4C-B2AF-5D6ECC741F11}"/>
              </a:ext>
            </a:extLst>
          </p:cNvPr>
          <p:cNvSpPr txBox="1"/>
          <p:nvPr/>
        </p:nvSpPr>
        <p:spPr>
          <a:xfrm>
            <a:off x="857042" y="2142770"/>
            <a:ext cx="3993396" cy="1421181"/>
          </a:xfrm>
          <a:prstGeom prst="rect">
            <a:avLst/>
          </a:prstGeom>
          <a:noFill/>
        </p:spPr>
        <p:txBody>
          <a:bodyPr wrap="square" rtlCol="0" anchor="ctr" anchorCtr="0">
            <a:noAutofit/>
          </a:bodyPr>
          <a:lstStyle/>
          <a:p>
            <a:pPr marL="0" marR="0" lvl="0" indent="0" algn="l" defTabSz="685800" rtl="0" eaLnBrk="1" fontAlgn="auto" latinLnBrk="0" hangingPunct="1">
              <a:lnSpc>
                <a:spcPct val="75000"/>
              </a:lnSpc>
              <a:spcBef>
                <a:spcPts val="0"/>
              </a:spcBef>
              <a:spcAft>
                <a:spcPts val="0"/>
              </a:spcAft>
              <a:buClrTx/>
              <a:buSzPct val="120000"/>
              <a:buFontTx/>
              <a:buNone/>
              <a:tabLst/>
              <a:defRPr/>
            </a:pPr>
            <a:r>
              <a:rPr kumimoji="0" lang="en-US" sz="6000" b="1" i="1" u="none" strike="noStrike" kern="1200" cap="all" spc="-300" normalizeH="0" baseline="0" noProof="0" dirty="0">
                <a:ln>
                  <a:noFill/>
                </a:ln>
                <a:solidFill>
                  <a:schemeClr val="accent1"/>
                </a:solidFill>
                <a:effectLst/>
                <a:uLnTx/>
                <a:uFillTx/>
                <a:latin typeface="Futura Std ExtraBold" panose="020B0502020204020303" pitchFamily="34" charset="77"/>
                <a:ea typeface="+mn-ea"/>
                <a:cs typeface="+mn-cs"/>
              </a:rPr>
              <a:t>thank you</a:t>
            </a:r>
          </a:p>
        </p:txBody>
      </p:sp>
      <p:sp>
        <p:nvSpPr>
          <p:cNvPr id="11" name="TextBox 10">
            <a:extLst>
              <a:ext uri="{FF2B5EF4-FFF2-40B4-BE49-F238E27FC236}">
                <a16:creationId xmlns:a16="http://schemas.microsoft.com/office/drawing/2014/main" id="{DA5DF4D1-A054-3E41-9F86-52B388C38090}"/>
              </a:ext>
            </a:extLst>
          </p:cNvPr>
          <p:cNvSpPr txBox="1"/>
          <p:nvPr/>
        </p:nvSpPr>
        <p:spPr>
          <a:xfrm>
            <a:off x="932445" y="1691110"/>
            <a:ext cx="3993396" cy="494778"/>
          </a:xfrm>
          <a:prstGeom prst="rect">
            <a:avLst/>
          </a:prstGeom>
          <a:noFill/>
        </p:spPr>
        <p:txBody>
          <a:bodyPr wrap="square" rtlCol="0" anchor="ctr" anchorCtr="0">
            <a:noAutofit/>
          </a:bodyPr>
          <a:lstStyle/>
          <a:p>
            <a:pPr marL="0" marR="0" lvl="0" indent="0" algn="l" defTabSz="685800" rtl="0" eaLnBrk="1" fontAlgn="auto" latinLnBrk="0" hangingPunct="1">
              <a:lnSpc>
                <a:spcPct val="75000"/>
              </a:lnSpc>
              <a:spcBef>
                <a:spcPts val="0"/>
              </a:spcBef>
              <a:spcAft>
                <a:spcPts val="0"/>
              </a:spcAft>
              <a:buClrTx/>
              <a:buSzPct val="120000"/>
              <a:buFontTx/>
              <a:buNone/>
              <a:tabLst/>
              <a:defRPr/>
            </a:pPr>
            <a:r>
              <a:rPr kumimoji="0" lang="en-US" sz="2000" b="0" i="0" u="none" strike="noStrike" kern="1200" cap="all" spc="300" normalizeH="0" baseline="0" noProof="0" dirty="0" err="1">
                <a:ln>
                  <a:noFill/>
                </a:ln>
                <a:solidFill>
                  <a:schemeClr val="accent2"/>
                </a:solidFill>
                <a:effectLst/>
                <a:uLnTx/>
                <a:uFillTx/>
                <a:latin typeface="Futura Std Light" panose="020B0402020204020303" pitchFamily="34" charset="0"/>
                <a:ea typeface="+mn-ea"/>
                <a:cs typeface="+mn-cs"/>
              </a:rPr>
              <a:t>www.sqli.com</a:t>
            </a:r>
            <a:endParaRPr kumimoji="0" lang="en-US" sz="2000" b="0" i="0" u="none" strike="noStrike" kern="1200" cap="all" spc="300" normalizeH="0" baseline="0" noProof="0" dirty="0">
              <a:ln>
                <a:noFill/>
              </a:ln>
              <a:solidFill>
                <a:schemeClr val="accent2"/>
              </a:solidFill>
              <a:effectLst/>
              <a:uLnTx/>
              <a:uFillTx/>
              <a:latin typeface="Futura Std Light" panose="020B0402020204020303" pitchFamily="34" charset="0"/>
              <a:ea typeface="+mn-ea"/>
              <a:cs typeface="+mn-cs"/>
            </a:endParaRPr>
          </a:p>
        </p:txBody>
      </p:sp>
    </p:spTree>
    <p:extLst>
      <p:ext uri="{BB962C8B-B14F-4D97-AF65-F5344CB8AC3E}">
        <p14:creationId xmlns:p14="http://schemas.microsoft.com/office/powerpoint/2010/main" val="1906474751"/>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Sommaire violet">
    <p:bg>
      <p:bgPr>
        <a:solidFill>
          <a:schemeClr val="bg1"/>
        </a:solidFill>
        <a:effectLst/>
      </p:bgPr>
    </p:bg>
    <p:spTree>
      <p:nvGrpSpPr>
        <p:cNvPr id="1" name=""/>
        <p:cNvGrpSpPr/>
        <p:nvPr/>
      </p:nvGrpSpPr>
      <p:grpSpPr>
        <a:xfrm>
          <a:off x="0" y="0"/>
          <a:ext cx="0" cy="0"/>
          <a:chOff x="0" y="0"/>
          <a:chExt cx="0" cy="0"/>
        </a:xfrm>
      </p:grpSpPr>
      <p:pic>
        <p:nvPicPr>
          <p:cNvPr id="25" name="Image 24">
            <a:extLst>
              <a:ext uri="{FF2B5EF4-FFF2-40B4-BE49-F238E27FC236}">
                <a16:creationId xmlns:a16="http://schemas.microsoft.com/office/drawing/2014/main" id="{6ACDBCF3-DD86-514B-99FE-CAA44A427143}"/>
              </a:ext>
            </a:extLst>
          </p:cNvPr>
          <p:cNvPicPr>
            <a:picLocks noChangeAspect="1"/>
          </p:cNvPicPr>
          <p:nvPr/>
        </p:nvPicPr>
        <p:blipFill>
          <a:blip r:embed="rId2">
            <a:alphaModFix amt="6000"/>
          </a:blip>
          <a:stretch>
            <a:fillRect/>
          </a:stretch>
        </p:blipFill>
        <p:spPr>
          <a:xfrm>
            <a:off x="3333600" y="-54000"/>
            <a:ext cx="5824800" cy="5824800"/>
          </a:xfrm>
          <a:prstGeom prst="rect">
            <a:avLst/>
          </a:prstGeom>
        </p:spPr>
      </p:pic>
      <p:sp>
        <p:nvSpPr>
          <p:cNvPr id="9" name="Rectangle 8">
            <a:extLst>
              <a:ext uri="{FF2B5EF4-FFF2-40B4-BE49-F238E27FC236}">
                <a16:creationId xmlns:a16="http://schemas.microsoft.com/office/drawing/2014/main" id="{506F2009-D9DF-0541-B914-5035F7A21F44}"/>
              </a:ext>
            </a:extLst>
          </p:cNvPr>
          <p:cNvSpPr/>
          <p:nvPr/>
        </p:nvSpPr>
        <p:spPr>
          <a:xfrm>
            <a:off x="923789" y="1352035"/>
            <a:ext cx="7590858" cy="3829565"/>
          </a:xfrm>
          <a:prstGeom prst="rect">
            <a:avLst/>
          </a:prstGeom>
          <a:noFill/>
          <a:ln w="3175"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10" name="Text Placeholder 16">
            <a:extLst>
              <a:ext uri="{FF2B5EF4-FFF2-40B4-BE49-F238E27FC236}">
                <a16:creationId xmlns:a16="http://schemas.microsoft.com/office/drawing/2014/main" id="{A95B97CC-36F0-4440-B9A5-4A945A628BF3}"/>
              </a:ext>
            </a:extLst>
          </p:cNvPr>
          <p:cNvSpPr>
            <a:spLocks noGrp="1"/>
          </p:cNvSpPr>
          <p:nvPr>
            <p:ph type="body" sz="quarter" idx="14" hasCustomPrompt="1"/>
          </p:nvPr>
        </p:nvSpPr>
        <p:spPr>
          <a:xfrm>
            <a:off x="3598549" y="1217574"/>
            <a:ext cx="2268907" cy="345522"/>
          </a:xfrm>
        </p:spPr>
        <p:txBody>
          <a:bodyPr anchor="t" anchorCtr="0">
            <a:noAutofit/>
          </a:bodyPr>
          <a:lstStyle>
            <a:lvl1pPr marL="0" indent="0">
              <a:lnSpc>
                <a:spcPct val="100000"/>
              </a:lnSpc>
              <a:buNone/>
              <a:defRPr sz="1400" b="1" i="1" spc="0" baseline="0">
                <a:solidFill>
                  <a:schemeClr val="accent1"/>
                </a:solidFill>
                <a:latin typeface="Futura Std ExtraBold" panose="020B0502020204020303" pitchFamily="34" charset="77"/>
              </a:defRPr>
            </a:lvl1pPr>
          </a:lstStyle>
          <a:p>
            <a:pPr lvl="0"/>
            <a:r>
              <a:rPr lang="en-US" dirty="0"/>
              <a:t>part 2 title</a:t>
            </a:r>
          </a:p>
        </p:txBody>
      </p:sp>
      <p:sp>
        <p:nvSpPr>
          <p:cNvPr id="11" name="Text Placeholder 16">
            <a:extLst>
              <a:ext uri="{FF2B5EF4-FFF2-40B4-BE49-F238E27FC236}">
                <a16:creationId xmlns:a16="http://schemas.microsoft.com/office/drawing/2014/main" id="{73CEA621-EC87-4343-BD9A-FD762EC2BA6A}"/>
              </a:ext>
            </a:extLst>
          </p:cNvPr>
          <p:cNvSpPr>
            <a:spLocks noGrp="1"/>
          </p:cNvSpPr>
          <p:nvPr>
            <p:ph type="body" sz="quarter" idx="15" hasCustomPrompt="1"/>
          </p:nvPr>
        </p:nvSpPr>
        <p:spPr>
          <a:xfrm>
            <a:off x="6561600" y="1217574"/>
            <a:ext cx="2268906" cy="345522"/>
          </a:xfrm>
        </p:spPr>
        <p:txBody>
          <a:bodyPr anchor="t" anchorCtr="0">
            <a:noAutofit/>
          </a:bodyPr>
          <a:lstStyle>
            <a:lvl1pPr marL="0" indent="0">
              <a:lnSpc>
                <a:spcPct val="100000"/>
              </a:lnSpc>
              <a:buNone/>
              <a:defRPr sz="1400" b="1" i="1" spc="0" baseline="0">
                <a:solidFill>
                  <a:schemeClr val="accent1"/>
                </a:solidFill>
                <a:latin typeface="Futura Std ExtraBold" panose="020B0502020204020303" pitchFamily="34" charset="77"/>
              </a:defRPr>
            </a:lvl1pPr>
          </a:lstStyle>
          <a:p>
            <a:pPr lvl="0"/>
            <a:r>
              <a:rPr lang="en-US" dirty="0"/>
              <a:t>part 3 title</a:t>
            </a:r>
          </a:p>
        </p:txBody>
      </p:sp>
      <p:sp>
        <p:nvSpPr>
          <p:cNvPr id="14" name="Text Placeholder 16">
            <a:extLst>
              <a:ext uri="{FF2B5EF4-FFF2-40B4-BE49-F238E27FC236}">
                <a16:creationId xmlns:a16="http://schemas.microsoft.com/office/drawing/2014/main" id="{DBEC381C-86A9-7E49-A462-1854D4D6C18E}"/>
              </a:ext>
            </a:extLst>
          </p:cNvPr>
          <p:cNvSpPr>
            <a:spLocks noGrp="1"/>
          </p:cNvSpPr>
          <p:nvPr>
            <p:ph type="body" sz="quarter" idx="16" hasCustomPrompt="1"/>
          </p:nvPr>
        </p:nvSpPr>
        <p:spPr>
          <a:xfrm>
            <a:off x="640410" y="1217574"/>
            <a:ext cx="2265633" cy="345522"/>
          </a:xfrm>
        </p:spPr>
        <p:txBody>
          <a:bodyPr anchor="t" anchorCtr="0">
            <a:noAutofit/>
          </a:bodyPr>
          <a:lstStyle>
            <a:lvl1pPr marL="0" indent="0">
              <a:lnSpc>
                <a:spcPct val="100000"/>
              </a:lnSpc>
              <a:buNone/>
              <a:defRPr sz="1400" b="1" i="1" spc="0" baseline="0">
                <a:solidFill>
                  <a:schemeClr val="accent1"/>
                </a:solidFill>
                <a:latin typeface="Futura Std ExtraBold" panose="020B0502020204020303" pitchFamily="34" charset="77"/>
              </a:defRPr>
            </a:lvl1pPr>
          </a:lstStyle>
          <a:p>
            <a:pPr lvl="0"/>
            <a:r>
              <a:rPr lang="en-US" dirty="0"/>
              <a:t>part 1 title</a:t>
            </a:r>
          </a:p>
        </p:txBody>
      </p:sp>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p>
            <a:pPr>
              <a:defRPr/>
            </a:pPr>
            <a:r>
              <a:rPr lang="fr-FR"/>
              <a:t>© SQLI GROUP | 2015 </a:t>
            </a:r>
          </a:p>
        </p:txBody>
      </p:sp>
      <p:sp>
        <p:nvSpPr>
          <p:cNvPr id="24" name="Espace réservé du texte 2">
            <a:extLst>
              <a:ext uri="{FF2B5EF4-FFF2-40B4-BE49-F238E27FC236}">
                <a16:creationId xmlns:a16="http://schemas.microsoft.com/office/drawing/2014/main" id="{1CF977E9-EDBF-C945-8E3F-580DEB3DE416}"/>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sz="3600" b="1" i="1">
                <a:solidFill>
                  <a:schemeClr val="accent2"/>
                </a:solidFill>
                <a:latin typeface="Futura Std ExtraBold" panose="020B0903020204020204" pitchFamily="34" charset="0"/>
              </a:defRPr>
            </a:lvl1pPr>
          </a:lstStyle>
          <a:p>
            <a:r>
              <a:rPr lang="fr-FR" dirty="0"/>
              <a:t>Titre</a:t>
            </a:r>
          </a:p>
        </p:txBody>
      </p:sp>
      <p:sp>
        <p:nvSpPr>
          <p:cNvPr id="26" name="Vertical Text Placeholder 2">
            <a:extLst>
              <a:ext uri="{FF2B5EF4-FFF2-40B4-BE49-F238E27FC236}">
                <a16:creationId xmlns:a16="http://schemas.microsoft.com/office/drawing/2014/main" id="{973C363B-396D-1F46-BBB5-17E14BE18908}"/>
              </a:ext>
            </a:extLst>
          </p:cNvPr>
          <p:cNvSpPr>
            <a:spLocks noGrp="1"/>
          </p:cNvSpPr>
          <p:nvPr>
            <p:ph type="body" orient="vert" sz="quarter" idx="22" hasCustomPrompt="1"/>
          </p:nvPr>
        </p:nvSpPr>
        <p:spPr>
          <a:xfrm>
            <a:off x="3557440" y="1988343"/>
            <a:ext cx="2265633" cy="2809013"/>
          </a:xfrm>
        </p:spPr>
        <p:txBody>
          <a:bodyPr vert="horz">
            <a:noAutofit/>
          </a:bodyPr>
          <a:lstStyle>
            <a:lvl1pPr marL="279450" indent="-279450">
              <a:buSzPct val="140000"/>
              <a:buFontTx/>
              <a:buBlip>
                <a:blip r:embed="rId3">
                  <a:extLst>
                    <a:ext uri="{96DAC541-7B7A-43D3-8B79-37D633B846F1}">
                      <asvg:svgBlip xmlns:asvg="http://schemas.microsoft.com/office/drawing/2016/SVG/main" r:embed="rId4"/>
                    </a:ext>
                  </a:extLst>
                </a:blip>
              </a:buBlip>
              <a:defRPr sz="1400" b="0" i="0" cap="none" baseline="0">
                <a:solidFill>
                  <a:schemeClr val="accent2"/>
                </a:solidFill>
                <a:latin typeface="Futura Std Light" panose="020B0402020204020303" pitchFamily="34" charset="77"/>
              </a:defRPr>
            </a:lvl1pPr>
            <a:lvl2pPr>
              <a:defRPr sz="1400">
                <a:solidFill>
                  <a:schemeClr val="accent2"/>
                </a:solidFill>
              </a:defRPr>
            </a:lvl2pPr>
            <a:lvl3pPr>
              <a:defRPr sz="1400">
                <a:solidFill>
                  <a:schemeClr val="accent2"/>
                </a:solidFill>
              </a:defRPr>
            </a:lvl3pPr>
            <a:lvl4pPr>
              <a:defRPr sz="1400">
                <a:solidFill>
                  <a:schemeClr val="accent2"/>
                </a:solidFill>
              </a:defRPr>
            </a:lvl4pPr>
            <a:lvl5pPr>
              <a:defRPr sz="1400">
                <a:solidFill>
                  <a:schemeClr val="accent2"/>
                </a:solidFill>
              </a:defRPr>
            </a:lvl5pPr>
          </a:lstStyle>
          <a:p>
            <a:pPr lvl="0"/>
            <a:r>
              <a:rPr lang="en-US" dirty="0" err="1"/>
              <a:t>Texte</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Vertical Text Placeholder 2">
            <a:extLst>
              <a:ext uri="{FF2B5EF4-FFF2-40B4-BE49-F238E27FC236}">
                <a16:creationId xmlns:a16="http://schemas.microsoft.com/office/drawing/2014/main" id="{B530971C-5F67-6749-AACC-C635DAC53B5D}"/>
              </a:ext>
            </a:extLst>
          </p:cNvPr>
          <p:cNvSpPr>
            <a:spLocks noGrp="1"/>
          </p:cNvSpPr>
          <p:nvPr>
            <p:ph type="body" orient="vert" sz="quarter" idx="23" hasCustomPrompt="1"/>
          </p:nvPr>
        </p:nvSpPr>
        <p:spPr>
          <a:xfrm>
            <a:off x="6515178" y="1988343"/>
            <a:ext cx="2265633" cy="2809013"/>
          </a:xfrm>
        </p:spPr>
        <p:txBody>
          <a:bodyPr vert="horz">
            <a:noAutofit/>
          </a:bodyPr>
          <a:lstStyle>
            <a:lvl1pPr marL="279450" indent="-279450">
              <a:buSzPct val="140000"/>
              <a:buFontTx/>
              <a:buBlip>
                <a:blip r:embed="rId3">
                  <a:extLst>
                    <a:ext uri="{96DAC541-7B7A-43D3-8B79-37D633B846F1}">
                      <asvg:svgBlip xmlns:asvg="http://schemas.microsoft.com/office/drawing/2016/SVG/main" r:embed="rId4"/>
                    </a:ext>
                  </a:extLst>
                </a:blip>
              </a:buBlip>
              <a:defRPr sz="1400" b="0" i="0" cap="none" baseline="0">
                <a:solidFill>
                  <a:schemeClr val="accent2"/>
                </a:solidFill>
                <a:latin typeface="Futura Std Light" panose="020B0402020204020303" pitchFamily="34" charset="77"/>
              </a:defRPr>
            </a:lvl1pPr>
            <a:lvl2pPr>
              <a:defRPr sz="1400">
                <a:solidFill>
                  <a:schemeClr val="accent2"/>
                </a:solidFill>
              </a:defRPr>
            </a:lvl2pPr>
            <a:lvl3pPr>
              <a:defRPr sz="1400">
                <a:solidFill>
                  <a:schemeClr val="accent2"/>
                </a:solidFill>
              </a:defRPr>
            </a:lvl3pPr>
            <a:lvl4pPr>
              <a:defRPr sz="1400">
                <a:solidFill>
                  <a:schemeClr val="accent2"/>
                </a:solidFill>
              </a:defRPr>
            </a:lvl4pPr>
            <a:lvl5pPr>
              <a:defRPr sz="1400">
                <a:solidFill>
                  <a:schemeClr val="accent2"/>
                </a:solidFill>
              </a:defRPr>
            </a:lvl5pPr>
          </a:lstStyle>
          <a:p>
            <a:pPr lvl="0"/>
            <a:r>
              <a:rPr lang="en-US" dirty="0" err="1"/>
              <a:t>Texte</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Vertical Text Placeholder 2">
            <a:extLst>
              <a:ext uri="{FF2B5EF4-FFF2-40B4-BE49-F238E27FC236}">
                <a16:creationId xmlns:a16="http://schemas.microsoft.com/office/drawing/2014/main" id="{A6A6F3B7-0988-704D-9DF9-69F9F543E463}"/>
              </a:ext>
            </a:extLst>
          </p:cNvPr>
          <p:cNvSpPr>
            <a:spLocks noGrp="1"/>
          </p:cNvSpPr>
          <p:nvPr>
            <p:ph type="body" orient="vert" sz="quarter" idx="24" hasCustomPrompt="1"/>
          </p:nvPr>
        </p:nvSpPr>
        <p:spPr>
          <a:xfrm>
            <a:off x="592784" y="1988343"/>
            <a:ext cx="2265633" cy="2809013"/>
          </a:xfrm>
        </p:spPr>
        <p:txBody>
          <a:bodyPr vert="horz">
            <a:noAutofit/>
          </a:bodyPr>
          <a:lstStyle>
            <a:lvl1pPr marL="279450" indent="-279450">
              <a:buSzPct val="140000"/>
              <a:buFontTx/>
              <a:buBlip>
                <a:blip r:embed="rId3">
                  <a:extLst>
                    <a:ext uri="{96DAC541-7B7A-43D3-8B79-37D633B846F1}">
                      <asvg:svgBlip xmlns:asvg="http://schemas.microsoft.com/office/drawing/2016/SVG/main" r:embed="rId4"/>
                    </a:ext>
                  </a:extLst>
                </a:blip>
              </a:buBlip>
              <a:defRPr sz="1400" b="0" i="0" cap="none" baseline="0">
                <a:solidFill>
                  <a:schemeClr val="accent2"/>
                </a:solidFill>
                <a:latin typeface="Futura Std Light" panose="020B0402020204020303" pitchFamily="34" charset="77"/>
              </a:defRPr>
            </a:lvl1pPr>
            <a:lvl2pPr>
              <a:defRPr sz="1400">
                <a:solidFill>
                  <a:schemeClr val="accent2"/>
                </a:solidFill>
              </a:defRPr>
            </a:lvl2pPr>
            <a:lvl3pPr>
              <a:defRPr sz="1400">
                <a:solidFill>
                  <a:schemeClr val="accent2"/>
                </a:solidFill>
              </a:defRPr>
            </a:lvl3pPr>
            <a:lvl4pPr>
              <a:defRPr sz="1400">
                <a:solidFill>
                  <a:schemeClr val="accent2"/>
                </a:solidFill>
              </a:defRPr>
            </a:lvl4pPr>
            <a:lvl5pPr>
              <a:defRPr sz="1400">
                <a:solidFill>
                  <a:schemeClr val="accent2"/>
                </a:solidFill>
              </a:defRPr>
            </a:lvl5pPr>
          </a:lstStyle>
          <a:p>
            <a:pPr lvl="0"/>
            <a:r>
              <a:rPr lang="en-US" dirty="0" err="1"/>
              <a:t>Texte</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Freeform 22">
            <a:extLst>
              <a:ext uri="{FF2B5EF4-FFF2-40B4-BE49-F238E27FC236}">
                <a16:creationId xmlns:a16="http://schemas.microsoft.com/office/drawing/2014/main" id="{27104B91-A429-8F4B-ABC6-3BBD10F8D3D6}"/>
              </a:ext>
            </a:extLst>
          </p:cNvPr>
          <p:cNvSpPr/>
          <p:nvPr/>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22" name="Slide Number Placeholder 22">
            <a:extLst>
              <a:ext uri="{FF2B5EF4-FFF2-40B4-BE49-F238E27FC236}">
                <a16:creationId xmlns:a16="http://schemas.microsoft.com/office/drawing/2014/main" id="{3E12A773-8338-9648-8212-7069894E577E}"/>
              </a:ext>
            </a:extLst>
          </p:cNvPr>
          <p:cNvSpPr>
            <a:spLocks noGrp="1"/>
          </p:cNvSpPr>
          <p:nvPr>
            <p:ph type="sldNum" sz="quarter" idx="13"/>
          </p:nvPr>
        </p:nvSpPr>
        <p:spPr>
          <a:xfrm>
            <a:off x="8396239" y="5424876"/>
            <a:ext cx="718886" cy="299749"/>
          </a:xfrm>
        </p:spPr>
        <p:txBody>
          <a:bodyPr/>
          <a:lstStyle/>
          <a:p>
            <a:fld id="{F1F5C55A-AAC4-4FAB-A004-0267178C4D8A}" type="slidenum">
              <a:rPr lang="fr-FR" smtClean="0"/>
              <a:pPr/>
              <a:t>‹N°›</a:t>
            </a:fld>
            <a:endParaRPr lang="fr-FR" dirty="0"/>
          </a:p>
        </p:txBody>
      </p:sp>
    </p:spTree>
    <p:extLst>
      <p:ext uri="{BB962C8B-B14F-4D97-AF65-F5344CB8AC3E}">
        <p14:creationId xmlns:p14="http://schemas.microsoft.com/office/powerpoint/2010/main" val="80513611"/>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x Texte Image ">
    <p:bg>
      <p:bgPr>
        <a:solidFill>
          <a:schemeClr val="bg1"/>
        </a:solidFill>
        <a:effectLst/>
      </p:bgPr>
    </p:bg>
    <p:spTree>
      <p:nvGrpSpPr>
        <p:cNvPr id="1" name=""/>
        <p:cNvGrpSpPr/>
        <p:nvPr/>
      </p:nvGrpSpPr>
      <p:grpSpPr>
        <a:xfrm>
          <a:off x="0" y="0"/>
          <a:ext cx="0" cy="0"/>
          <a:chOff x="0" y="0"/>
          <a:chExt cx="0" cy="0"/>
        </a:xfrm>
      </p:grpSpPr>
      <p:sp>
        <p:nvSpPr>
          <p:cNvPr id="21" name="Vertical Text Placeholder 2">
            <a:extLst>
              <a:ext uri="{FF2B5EF4-FFF2-40B4-BE49-F238E27FC236}">
                <a16:creationId xmlns:a16="http://schemas.microsoft.com/office/drawing/2014/main" id="{B05A4B51-9431-A94C-BB97-C4B80BC41FF3}"/>
              </a:ext>
            </a:extLst>
          </p:cNvPr>
          <p:cNvSpPr>
            <a:spLocks noGrp="1"/>
          </p:cNvSpPr>
          <p:nvPr>
            <p:ph type="body" orient="vert" sz="quarter" idx="18" hasCustomPrompt="1"/>
          </p:nvPr>
        </p:nvSpPr>
        <p:spPr>
          <a:xfrm>
            <a:off x="419017" y="3629078"/>
            <a:ext cx="2857718" cy="1662548"/>
          </a:xfrm>
        </p:spPr>
        <p:txBody>
          <a:bodyPr vert="horz">
            <a:noAutofit/>
          </a:bodyPr>
          <a:lstStyle>
            <a:lvl1pPr marL="279450" indent="-279450">
              <a:buSzPct val="140000"/>
              <a:buFontTx/>
              <a:buBlip>
                <a:blip r:embed="rId2">
                  <a:extLst>
                    <a:ext uri="{96DAC541-7B7A-43D3-8B79-37D633B846F1}">
                      <asvg:svgBlip xmlns:asvg="http://schemas.microsoft.com/office/drawing/2016/SVG/main" r:embed="rId3"/>
                    </a:ext>
                  </a:extLst>
                </a:blip>
              </a:buBlip>
              <a:defRPr sz="1400" b="0" i="0" cap="none" baseline="0">
                <a:solidFill>
                  <a:schemeClr val="accent2"/>
                </a:solidFill>
                <a:latin typeface="Futura Std Light" panose="020B0402020204020303" pitchFamily="34" charset="77"/>
              </a:defRPr>
            </a:lvl1pPr>
            <a:lvl2pPr>
              <a:defRPr sz="1100">
                <a:solidFill>
                  <a:schemeClr val="accent2"/>
                </a:solidFill>
              </a:defRPr>
            </a:lvl2pPr>
            <a:lvl3pPr marL="504000" indent="-216000">
              <a:defRPr sz="1100">
                <a:solidFill>
                  <a:schemeClr val="accent2"/>
                </a:solidFill>
              </a:defRPr>
            </a:lvl3pPr>
            <a:lvl4pPr>
              <a:defRPr sz="1100">
                <a:solidFill>
                  <a:schemeClr val="accent2"/>
                </a:solidFill>
              </a:defRPr>
            </a:lvl4pPr>
            <a:lvl5pPr>
              <a:defRPr sz="1100">
                <a:solidFill>
                  <a:schemeClr val="accent2"/>
                </a:solidFill>
              </a:defRPr>
            </a:lvl5pPr>
          </a:lstStyle>
          <a:p>
            <a:pPr lvl="1"/>
            <a:r>
              <a:rPr lang="en-US" dirty="0"/>
              <a:t>Second level</a:t>
            </a:r>
          </a:p>
          <a:p>
            <a:pPr lvl="2"/>
            <a:r>
              <a:rPr lang="en-US" dirty="0"/>
              <a:t>Third level</a:t>
            </a:r>
          </a:p>
        </p:txBody>
      </p:sp>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p>
            <a:pPr>
              <a:defRPr/>
            </a:pPr>
            <a:r>
              <a:rPr lang="fr-FR"/>
              <a:t>© SQLI GROUP | 2015 </a:t>
            </a:r>
          </a:p>
        </p:txBody>
      </p:sp>
      <p:sp>
        <p:nvSpPr>
          <p:cNvPr id="3" name="Espace réservé du texte 2">
            <a:extLst>
              <a:ext uri="{FF2B5EF4-FFF2-40B4-BE49-F238E27FC236}">
                <a16:creationId xmlns:a16="http://schemas.microsoft.com/office/drawing/2014/main" id="{4C34C296-8261-5A4F-B35F-DCFA568DC5BC}"/>
              </a:ext>
            </a:extLst>
          </p:cNvPr>
          <p:cNvSpPr>
            <a:spLocks noGrp="1"/>
          </p:cNvSpPr>
          <p:nvPr>
            <p:ph type="body" sz="quarter" idx="22" hasCustomPrompt="1"/>
          </p:nvPr>
        </p:nvSpPr>
        <p:spPr>
          <a:xfrm>
            <a:off x="554472" y="1211805"/>
            <a:ext cx="2619870" cy="320964"/>
          </a:xfrm>
        </p:spPr>
        <p:txBody>
          <a:bodyPr anchor="b">
            <a:normAutofit/>
          </a:bodyPr>
          <a:lstStyle>
            <a:lvl1pPr>
              <a:defRPr sz="1400"/>
            </a:lvl1pPr>
          </a:lstStyle>
          <a:p>
            <a:r>
              <a:rPr lang="fr-FR" dirty="0"/>
              <a:t>Titre</a:t>
            </a:r>
          </a:p>
        </p:txBody>
      </p:sp>
      <p:sp>
        <p:nvSpPr>
          <p:cNvPr id="17" name="Rectangle 16">
            <a:extLst>
              <a:ext uri="{FF2B5EF4-FFF2-40B4-BE49-F238E27FC236}">
                <a16:creationId xmlns:a16="http://schemas.microsoft.com/office/drawing/2014/main" id="{C57A0331-6326-1545-AE4E-CD553957EC31}"/>
              </a:ext>
            </a:extLst>
          </p:cNvPr>
          <p:cNvSpPr/>
          <p:nvPr/>
        </p:nvSpPr>
        <p:spPr>
          <a:xfrm>
            <a:off x="923789" y="1553026"/>
            <a:ext cx="1781266" cy="1781266"/>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18" name="Espace réservé pour une image  11">
            <a:extLst>
              <a:ext uri="{FF2B5EF4-FFF2-40B4-BE49-F238E27FC236}">
                <a16:creationId xmlns:a16="http://schemas.microsoft.com/office/drawing/2014/main" id="{A77F7FA4-6813-494E-9266-0E71A74E7AD5}"/>
              </a:ext>
            </a:extLst>
          </p:cNvPr>
          <p:cNvSpPr>
            <a:spLocks noGrp="1"/>
          </p:cNvSpPr>
          <p:nvPr>
            <p:ph type="pic" sz="quarter" idx="24"/>
          </p:nvPr>
        </p:nvSpPr>
        <p:spPr>
          <a:xfrm>
            <a:off x="1022901" y="1652135"/>
            <a:ext cx="1583565" cy="1583565"/>
          </a:xfrm>
        </p:spPr>
        <p:txBody>
          <a:bodyPr anchor="ctr">
            <a:normAutofit/>
          </a:bodyPr>
          <a:lstStyle>
            <a:lvl1pPr marL="0" indent="0" algn="ctr">
              <a:buFontTx/>
              <a:buNone/>
              <a:defRPr sz="1200">
                <a:solidFill>
                  <a:schemeClr val="accent1"/>
                </a:solidFill>
              </a:defRPr>
            </a:lvl1pPr>
          </a:lstStyle>
          <a:p>
            <a:r>
              <a:rPr lang="fr-FR"/>
              <a:t>Cliquez sur l'icône pour ajouter une image</a:t>
            </a:r>
            <a:endParaRPr lang="fr-FR" dirty="0"/>
          </a:p>
        </p:txBody>
      </p:sp>
      <p:sp>
        <p:nvSpPr>
          <p:cNvPr id="20" name="Vertical Text Placeholder 2">
            <a:extLst>
              <a:ext uri="{FF2B5EF4-FFF2-40B4-BE49-F238E27FC236}">
                <a16:creationId xmlns:a16="http://schemas.microsoft.com/office/drawing/2014/main" id="{64E47752-92EB-6D4E-B490-5ADE6E22FD00}"/>
              </a:ext>
            </a:extLst>
          </p:cNvPr>
          <p:cNvSpPr>
            <a:spLocks noGrp="1"/>
          </p:cNvSpPr>
          <p:nvPr>
            <p:ph type="body" orient="vert" sz="quarter" idx="25" hasCustomPrompt="1"/>
          </p:nvPr>
        </p:nvSpPr>
        <p:spPr>
          <a:xfrm>
            <a:off x="3276735" y="3629078"/>
            <a:ext cx="2857718" cy="1662548"/>
          </a:xfrm>
        </p:spPr>
        <p:txBody>
          <a:bodyPr vert="horz">
            <a:noAutofit/>
          </a:bodyPr>
          <a:lstStyle>
            <a:lvl1pPr marL="279450" indent="-279450">
              <a:buSzPct val="140000"/>
              <a:buFontTx/>
              <a:buBlip>
                <a:blip r:embed="rId2">
                  <a:extLst>
                    <a:ext uri="{96DAC541-7B7A-43D3-8B79-37D633B846F1}">
                      <asvg:svgBlip xmlns:asvg="http://schemas.microsoft.com/office/drawing/2016/SVG/main" r:embed="rId3"/>
                    </a:ext>
                  </a:extLst>
                </a:blip>
              </a:buBlip>
              <a:defRPr sz="1400" b="0" i="0" cap="none" baseline="0">
                <a:solidFill>
                  <a:schemeClr val="accent2"/>
                </a:solidFill>
                <a:latin typeface="Futura Std Light" panose="020B0402020204020303" pitchFamily="34" charset="77"/>
              </a:defRPr>
            </a:lvl1pPr>
            <a:lvl2pPr>
              <a:defRPr sz="1100">
                <a:solidFill>
                  <a:schemeClr val="accent2"/>
                </a:solidFill>
              </a:defRPr>
            </a:lvl2pPr>
            <a:lvl3pPr marL="504000" indent="-216000">
              <a:defRPr sz="1100">
                <a:solidFill>
                  <a:schemeClr val="accent2"/>
                </a:solidFill>
              </a:defRPr>
            </a:lvl3pPr>
            <a:lvl4pPr>
              <a:defRPr sz="1100">
                <a:solidFill>
                  <a:schemeClr val="accent2"/>
                </a:solidFill>
              </a:defRPr>
            </a:lvl4pPr>
            <a:lvl5pPr>
              <a:defRPr sz="1100">
                <a:solidFill>
                  <a:schemeClr val="accent2"/>
                </a:solidFill>
              </a:defRPr>
            </a:lvl5pPr>
          </a:lstStyle>
          <a:p>
            <a:pPr lvl="1"/>
            <a:r>
              <a:rPr lang="en-US" dirty="0"/>
              <a:t>Second level</a:t>
            </a:r>
          </a:p>
          <a:p>
            <a:pPr lvl="2"/>
            <a:r>
              <a:rPr lang="en-US" dirty="0"/>
              <a:t>Third level</a:t>
            </a:r>
          </a:p>
        </p:txBody>
      </p:sp>
      <p:sp>
        <p:nvSpPr>
          <p:cNvPr id="25" name="Espace réservé du texte 2">
            <a:extLst>
              <a:ext uri="{FF2B5EF4-FFF2-40B4-BE49-F238E27FC236}">
                <a16:creationId xmlns:a16="http://schemas.microsoft.com/office/drawing/2014/main" id="{E5999A00-7DC3-E946-BD03-61A5F9D4AEFB}"/>
              </a:ext>
            </a:extLst>
          </p:cNvPr>
          <p:cNvSpPr>
            <a:spLocks noGrp="1"/>
          </p:cNvSpPr>
          <p:nvPr>
            <p:ph type="body" sz="quarter" idx="26" hasCustomPrompt="1"/>
          </p:nvPr>
        </p:nvSpPr>
        <p:spPr>
          <a:xfrm>
            <a:off x="3412190" y="1211805"/>
            <a:ext cx="2619870" cy="320964"/>
          </a:xfrm>
        </p:spPr>
        <p:txBody>
          <a:bodyPr anchor="b">
            <a:normAutofit/>
          </a:bodyPr>
          <a:lstStyle>
            <a:lvl1pPr>
              <a:defRPr sz="1400"/>
            </a:lvl1pPr>
          </a:lstStyle>
          <a:p>
            <a:r>
              <a:rPr lang="fr-FR" dirty="0"/>
              <a:t>Titre</a:t>
            </a:r>
          </a:p>
        </p:txBody>
      </p:sp>
      <p:sp>
        <p:nvSpPr>
          <p:cNvPr id="26" name="Rectangle 25">
            <a:extLst>
              <a:ext uri="{FF2B5EF4-FFF2-40B4-BE49-F238E27FC236}">
                <a16:creationId xmlns:a16="http://schemas.microsoft.com/office/drawing/2014/main" id="{5690175B-B8D6-A54B-9371-EFC7B97C4547}"/>
              </a:ext>
            </a:extLst>
          </p:cNvPr>
          <p:cNvSpPr/>
          <p:nvPr/>
        </p:nvSpPr>
        <p:spPr>
          <a:xfrm>
            <a:off x="3781507" y="1553026"/>
            <a:ext cx="1781266" cy="1781266"/>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27" name="Espace réservé pour une image  11">
            <a:extLst>
              <a:ext uri="{FF2B5EF4-FFF2-40B4-BE49-F238E27FC236}">
                <a16:creationId xmlns:a16="http://schemas.microsoft.com/office/drawing/2014/main" id="{80D02A49-8B71-9C48-B158-A87557A09284}"/>
              </a:ext>
            </a:extLst>
          </p:cNvPr>
          <p:cNvSpPr>
            <a:spLocks noGrp="1"/>
          </p:cNvSpPr>
          <p:nvPr>
            <p:ph type="pic" sz="quarter" idx="27"/>
          </p:nvPr>
        </p:nvSpPr>
        <p:spPr>
          <a:xfrm>
            <a:off x="3880619" y="1652135"/>
            <a:ext cx="1583565" cy="1583565"/>
          </a:xfrm>
        </p:spPr>
        <p:txBody>
          <a:bodyPr anchor="ctr">
            <a:normAutofit/>
          </a:bodyPr>
          <a:lstStyle>
            <a:lvl1pPr marL="0" indent="0" algn="ctr">
              <a:buFontTx/>
              <a:buNone/>
              <a:defRPr sz="1200">
                <a:solidFill>
                  <a:schemeClr val="accent1"/>
                </a:solidFill>
              </a:defRPr>
            </a:lvl1pPr>
          </a:lstStyle>
          <a:p>
            <a:r>
              <a:rPr lang="fr-FR"/>
              <a:t>Cliquez sur l'icône pour ajouter une image</a:t>
            </a:r>
            <a:endParaRPr lang="fr-FR" dirty="0"/>
          </a:p>
        </p:txBody>
      </p:sp>
      <p:sp>
        <p:nvSpPr>
          <p:cNvPr id="28" name="Vertical Text Placeholder 2">
            <a:extLst>
              <a:ext uri="{FF2B5EF4-FFF2-40B4-BE49-F238E27FC236}">
                <a16:creationId xmlns:a16="http://schemas.microsoft.com/office/drawing/2014/main" id="{7852B4EF-AFA7-2242-8098-AD58AC010A4E}"/>
              </a:ext>
            </a:extLst>
          </p:cNvPr>
          <p:cNvSpPr>
            <a:spLocks noGrp="1"/>
          </p:cNvSpPr>
          <p:nvPr>
            <p:ph type="body" orient="vert" sz="quarter" idx="28" hasCustomPrompt="1"/>
          </p:nvPr>
        </p:nvSpPr>
        <p:spPr>
          <a:xfrm>
            <a:off x="6134453" y="3629078"/>
            <a:ext cx="2857718" cy="1662548"/>
          </a:xfrm>
        </p:spPr>
        <p:txBody>
          <a:bodyPr vert="horz">
            <a:noAutofit/>
          </a:bodyPr>
          <a:lstStyle>
            <a:lvl1pPr marL="279450" indent="-279450">
              <a:buSzPct val="140000"/>
              <a:buFontTx/>
              <a:buBlip>
                <a:blip r:embed="rId2">
                  <a:extLst>
                    <a:ext uri="{96DAC541-7B7A-43D3-8B79-37D633B846F1}">
                      <asvg:svgBlip xmlns:asvg="http://schemas.microsoft.com/office/drawing/2016/SVG/main" r:embed="rId3"/>
                    </a:ext>
                  </a:extLst>
                </a:blip>
              </a:buBlip>
              <a:defRPr sz="1400" b="0" i="0" cap="none" baseline="0">
                <a:solidFill>
                  <a:schemeClr val="accent2"/>
                </a:solidFill>
                <a:latin typeface="Futura Std Light" panose="020B0402020204020303" pitchFamily="34" charset="77"/>
              </a:defRPr>
            </a:lvl1pPr>
            <a:lvl2pPr>
              <a:defRPr sz="1100">
                <a:solidFill>
                  <a:schemeClr val="accent2"/>
                </a:solidFill>
              </a:defRPr>
            </a:lvl2pPr>
            <a:lvl3pPr marL="504000" indent="-216000">
              <a:defRPr sz="1100">
                <a:solidFill>
                  <a:schemeClr val="accent2"/>
                </a:solidFill>
              </a:defRPr>
            </a:lvl3pPr>
            <a:lvl4pPr>
              <a:defRPr sz="1100">
                <a:solidFill>
                  <a:schemeClr val="accent2"/>
                </a:solidFill>
              </a:defRPr>
            </a:lvl4pPr>
            <a:lvl5pPr>
              <a:defRPr sz="1100">
                <a:solidFill>
                  <a:schemeClr val="accent2"/>
                </a:solidFill>
              </a:defRPr>
            </a:lvl5pPr>
          </a:lstStyle>
          <a:p>
            <a:pPr lvl="1"/>
            <a:r>
              <a:rPr lang="en-US" dirty="0"/>
              <a:t>Second level</a:t>
            </a:r>
          </a:p>
          <a:p>
            <a:pPr lvl="2"/>
            <a:r>
              <a:rPr lang="en-US" dirty="0"/>
              <a:t>Third level</a:t>
            </a:r>
          </a:p>
        </p:txBody>
      </p:sp>
      <p:sp>
        <p:nvSpPr>
          <p:cNvPr id="29" name="Espace réservé du texte 2">
            <a:extLst>
              <a:ext uri="{FF2B5EF4-FFF2-40B4-BE49-F238E27FC236}">
                <a16:creationId xmlns:a16="http://schemas.microsoft.com/office/drawing/2014/main" id="{0885509D-7366-7348-B664-733B02949505}"/>
              </a:ext>
            </a:extLst>
          </p:cNvPr>
          <p:cNvSpPr>
            <a:spLocks noGrp="1"/>
          </p:cNvSpPr>
          <p:nvPr>
            <p:ph type="body" sz="quarter" idx="29" hasCustomPrompt="1"/>
          </p:nvPr>
        </p:nvSpPr>
        <p:spPr>
          <a:xfrm>
            <a:off x="6269908" y="1211805"/>
            <a:ext cx="2619870" cy="320964"/>
          </a:xfrm>
        </p:spPr>
        <p:txBody>
          <a:bodyPr anchor="b">
            <a:normAutofit/>
          </a:bodyPr>
          <a:lstStyle>
            <a:lvl1pPr>
              <a:defRPr sz="1400"/>
            </a:lvl1pPr>
          </a:lstStyle>
          <a:p>
            <a:r>
              <a:rPr lang="fr-FR" dirty="0"/>
              <a:t>Titre</a:t>
            </a:r>
          </a:p>
        </p:txBody>
      </p:sp>
      <p:sp>
        <p:nvSpPr>
          <p:cNvPr id="30" name="Rectangle 29">
            <a:extLst>
              <a:ext uri="{FF2B5EF4-FFF2-40B4-BE49-F238E27FC236}">
                <a16:creationId xmlns:a16="http://schemas.microsoft.com/office/drawing/2014/main" id="{BCA049A5-80B4-AD43-A9A9-3649E2D7D5F4}"/>
              </a:ext>
            </a:extLst>
          </p:cNvPr>
          <p:cNvSpPr/>
          <p:nvPr/>
        </p:nvSpPr>
        <p:spPr>
          <a:xfrm>
            <a:off x="6639225" y="1553026"/>
            <a:ext cx="1781266" cy="1781266"/>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31" name="Espace réservé pour une image  11">
            <a:extLst>
              <a:ext uri="{FF2B5EF4-FFF2-40B4-BE49-F238E27FC236}">
                <a16:creationId xmlns:a16="http://schemas.microsoft.com/office/drawing/2014/main" id="{4951E1D6-5E19-1544-BE50-BC5A9F69345D}"/>
              </a:ext>
            </a:extLst>
          </p:cNvPr>
          <p:cNvSpPr>
            <a:spLocks noGrp="1"/>
          </p:cNvSpPr>
          <p:nvPr>
            <p:ph type="pic" sz="quarter" idx="30"/>
          </p:nvPr>
        </p:nvSpPr>
        <p:spPr>
          <a:xfrm>
            <a:off x="6738337" y="1652135"/>
            <a:ext cx="1583565" cy="1583565"/>
          </a:xfrm>
        </p:spPr>
        <p:txBody>
          <a:bodyPr anchor="ctr">
            <a:normAutofit/>
          </a:bodyPr>
          <a:lstStyle>
            <a:lvl1pPr marL="0" indent="0" algn="ctr">
              <a:buFontTx/>
              <a:buNone/>
              <a:defRPr sz="1200">
                <a:solidFill>
                  <a:schemeClr val="accent1"/>
                </a:solidFill>
              </a:defRPr>
            </a:lvl1pPr>
          </a:lstStyle>
          <a:p>
            <a:r>
              <a:rPr lang="fr-FR"/>
              <a:t>Cliquez sur l'icône pour ajouter une image</a:t>
            </a:r>
            <a:endParaRPr lang="fr-FR" dirty="0"/>
          </a:p>
        </p:txBody>
      </p:sp>
      <p:sp>
        <p:nvSpPr>
          <p:cNvPr id="19" name="Slide Number Placeholder 22">
            <a:extLst>
              <a:ext uri="{FF2B5EF4-FFF2-40B4-BE49-F238E27FC236}">
                <a16:creationId xmlns:a16="http://schemas.microsoft.com/office/drawing/2014/main" id="{437C9360-105C-8E4D-BBD5-1F4804CB68E5}"/>
              </a:ext>
            </a:extLst>
          </p:cNvPr>
          <p:cNvSpPr>
            <a:spLocks noGrp="1"/>
          </p:cNvSpPr>
          <p:nvPr>
            <p:ph type="sldNum" sz="quarter" idx="13"/>
          </p:nvPr>
        </p:nvSpPr>
        <p:spPr>
          <a:xfrm>
            <a:off x="8396239" y="5424876"/>
            <a:ext cx="718886" cy="299749"/>
          </a:xfrm>
        </p:spPr>
        <p:txBody>
          <a:bodyPr/>
          <a:lstStyle/>
          <a:p>
            <a:fld id="{F1F5C55A-AAC4-4FAB-A004-0267178C4D8A}" type="slidenum">
              <a:rPr lang="fr-FR" smtClean="0"/>
              <a:pPr/>
              <a:t>‹N°›</a:t>
            </a:fld>
            <a:endParaRPr lang="fr-FR" dirty="0"/>
          </a:p>
        </p:txBody>
      </p:sp>
      <p:sp>
        <p:nvSpPr>
          <p:cNvPr id="23" name="Freeform 22">
            <a:extLst>
              <a:ext uri="{FF2B5EF4-FFF2-40B4-BE49-F238E27FC236}">
                <a16:creationId xmlns:a16="http://schemas.microsoft.com/office/drawing/2014/main" id="{15EB98F0-FD69-9E47-B427-3FF4E01D5C5A}"/>
              </a:ext>
            </a:extLst>
          </p:cNvPr>
          <p:cNvSpPr/>
          <p:nvPr/>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2" name="ZoneTexte 1">
            <a:extLst>
              <a:ext uri="{FF2B5EF4-FFF2-40B4-BE49-F238E27FC236}">
                <a16:creationId xmlns:a16="http://schemas.microsoft.com/office/drawing/2014/main" id="{ABC95B92-B591-2B4C-A9C5-A3E70CF1DB10}"/>
              </a:ext>
            </a:extLst>
          </p:cNvPr>
          <p:cNvSpPr txBox="1"/>
          <p:nvPr/>
        </p:nvSpPr>
        <p:spPr>
          <a:xfrm>
            <a:off x="1630837" y="622169"/>
            <a:ext cx="0" cy="0"/>
          </a:xfrm>
          <a:prstGeom prst="rect">
            <a:avLst/>
          </a:prstGeom>
          <a:noFill/>
        </p:spPr>
        <p:txBody>
          <a:bodyPr wrap="none" rtlCol="0">
            <a:noAutofit/>
          </a:bodyPr>
          <a:lstStyle/>
          <a:p>
            <a:pPr algn="l"/>
            <a:endParaRPr lang="fr-FR" dirty="0" err="1">
              <a:solidFill>
                <a:schemeClr val="accent6"/>
              </a:solidFill>
              <a:latin typeface="Futura Std Light" panose="020B0402020204020303" pitchFamily="34" charset="77"/>
            </a:endParaRPr>
          </a:p>
        </p:txBody>
      </p:sp>
      <p:sp>
        <p:nvSpPr>
          <p:cNvPr id="22" name="Espace réservé du texte 2">
            <a:extLst>
              <a:ext uri="{FF2B5EF4-FFF2-40B4-BE49-F238E27FC236}">
                <a16:creationId xmlns:a16="http://schemas.microsoft.com/office/drawing/2014/main" id="{74E248D8-79C1-3F40-8437-69A1F98C8CED}"/>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chemeClr val="accent2"/>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1324387216"/>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xte blanc">
    <p:bg>
      <p:bgPr>
        <a:solidFill>
          <a:schemeClr val="bg1"/>
        </a:solidFill>
        <a:effectLst/>
      </p:bgPr>
    </p:bg>
    <p:spTree>
      <p:nvGrpSpPr>
        <p:cNvPr id="1" name=""/>
        <p:cNvGrpSpPr/>
        <p:nvPr/>
      </p:nvGrpSpPr>
      <p:grpSpPr>
        <a:xfrm>
          <a:off x="0" y="0"/>
          <a:ext cx="0" cy="0"/>
          <a:chOff x="0" y="0"/>
          <a:chExt cx="0" cy="0"/>
        </a:xfrm>
      </p:grpSpPr>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p>
            <a:pPr>
              <a:defRPr/>
            </a:pPr>
            <a:r>
              <a:rPr lang="fr-FR"/>
              <a:t>© SQLI GROUP | 2015 </a:t>
            </a:r>
          </a:p>
        </p:txBody>
      </p:sp>
      <p:sp>
        <p:nvSpPr>
          <p:cNvPr id="6" name="Slide Number Placeholder 22">
            <a:extLst>
              <a:ext uri="{FF2B5EF4-FFF2-40B4-BE49-F238E27FC236}">
                <a16:creationId xmlns:a16="http://schemas.microsoft.com/office/drawing/2014/main" id="{A59EC94A-9FE8-9443-AC55-1EFE822151B2}"/>
              </a:ext>
            </a:extLst>
          </p:cNvPr>
          <p:cNvSpPr>
            <a:spLocks noGrp="1"/>
          </p:cNvSpPr>
          <p:nvPr>
            <p:ph type="sldNum" sz="quarter" idx="13"/>
          </p:nvPr>
        </p:nvSpPr>
        <p:spPr>
          <a:xfrm>
            <a:off x="8396239" y="5424876"/>
            <a:ext cx="718886" cy="299749"/>
          </a:xfrm>
        </p:spPr>
        <p:txBody>
          <a:bodyPr/>
          <a:lstStyle/>
          <a:p>
            <a:fld id="{F1F5C55A-AAC4-4FAB-A004-0267178C4D8A}" type="slidenum">
              <a:rPr lang="fr-FR" smtClean="0"/>
              <a:pPr/>
              <a:t>‹N°›</a:t>
            </a:fld>
            <a:endParaRPr lang="fr-FR" dirty="0"/>
          </a:p>
        </p:txBody>
      </p:sp>
      <p:sp>
        <p:nvSpPr>
          <p:cNvPr id="9" name="Text Placeholder 2">
            <a:extLst>
              <a:ext uri="{FF2B5EF4-FFF2-40B4-BE49-F238E27FC236}">
                <a16:creationId xmlns:a16="http://schemas.microsoft.com/office/drawing/2014/main" id="{F0517FF8-080B-304F-8AC6-1D7A8B2228C2}"/>
              </a:ext>
            </a:extLst>
          </p:cNvPr>
          <p:cNvSpPr>
            <a:spLocks noGrp="1"/>
          </p:cNvSpPr>
          <p:nvPr>
            <p:ph type="body" sz="quarter" idx="22" hasCustomPrompt="1"/>
          </p:nvPr>
        </p:nvSpPr>
        <p:spPr>
          <a:xfrm>
            <a:off x="348504" y="1261478"/>
            <a:ext cx="8480365" cy="4057654"/>
          </a:xfrm>
        </p:spPr>
        <p:txBody>
          <a:bodyPr>
            <a:normAutofit/>
          </a:bodyPr>
          <a:lstStyle>
            <a:lvl1pPr>
              <a:buSzPct val="140000"/>
              <a:defRPr sz="1400"/>
            </a:lvl1pPr>
            <a:lvl2pPr>
              <a:defRPr sz="1300"/>
            </a:lvl2pPr>
            <a:lvl3pPr>
              <a:defRPr sz="1300"/>
            </a:lvl3pPr>
            <a:lvl4pPr>
              <a:defRPr sz="1300"/>
            </a:lvl4pPr>
            <a:lvl5pPr>
              <a:defRPr sz="1300"/>
            </a:lvl5pPr>
          </a:lstStyle>
          <a:p>
            <a:pPr lvl="0"/>
            <a:r>
              <a:rPr lang="en-US" dirty="0"/>
              <a:t>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reeform 7">
            <a:extLst>
              <a:ext uri="{FF2B5EF4-FFF2-40B4-BE49-F238E27FC236}">
                <a16:creationId xmlns:a16="http://schemas.microsoft.com/office/drawing/2014/main" id="{E277B166-2ED1-FE43-94EC-B4BCE12AA7DB}"/>
              </a:ext>
            </a:extLst>
          </p:cNvPr>
          <p:cNvSpPr/>
          <p:nvPr/>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0" name="Espace réservé du texte 2">
            <a:extLst>
              <a:ext uri="{FF2B5EF4-FFF2-40B4-BE49-F238E27FC236}">
                <a16:creationId xmlns:a16="http://schemas.microsoft.com/office/drawing/2014/main" id="{97095A6E-AFFD-CE44-AC9D-85A67891719A}"/>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chemeClr val="accent2"/>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1535688418"/>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Graphique blanc">
    <p:bg>
      <p:bgPr>
        <a:solidFill>
          <a:schemeClr val="bg1"/>
        </a:solidFill>
        <a:effectLst/>
      </p:bgPr>
    </p:bg>
    <p:spTree>
      <p:nvGrpSpPr>
        <p:cNvPr id="1" name=""/>
        <p:cNvGrpSpPr/>
        <p:nvPr/>
      </p:nvGrpSpPr>
      <p:grpSpPr>
        <a:xfrm>
          <a:off x="0" y="0"/>
          <a:ext cx="0" cy="0"/>
          <a:chOff x="0" y="0"/>
          <a:chExt cx="0" cy="0"/>
        </a:xfrm>
      </p:grpSpPr>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p>
            <a:pPr>
              <a:defRPr/>
            </a:pPr>
            <a:r>
              <a:rPr lang="fr-FR"/>
              <a:t>© SQLI GROUP | 2015 </a:t>
            </a:r>
          </a:p>
        </p:txBody>
      </p:sp>
      <p:sp>
        <p:nvSpPr>
          <p:cNvPr id="9" name="Rectangle 8">
            <a:extLst>
              <a:ext uri="{FF2B5EF4-FFF2-40B4-BE49-F238E27FC236}">
                <a16:creationId xmlns:a16="http://schemas.microsoft.com/office/drawing/2014/main" id="{0DABD005-6990-4E4E-BE68-F5D7852B9309}"/>
              </a:ext>
            </a:extLst>
          </p:cNvPr>
          <p:cNvSpPr/>
          <p:nvPr/>
        </p:nvSpPr>
        <p:spPr>
          <a:xfrm>
            <a:off x="684966" y="1979548"/>
            <a:ext cx="7774070" cy="2578485"/>
          </a:xfrm>
          <a:prstGeom prst="rect">
            <a:avLst/>
          </a:prstGeom>
          <a:noFill/>
          <a:ln w="3175"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2"/>
              </a:solidFill>
              <a:latin typeface="Arial" panose="020B0604020202020204" pitchFamily="34" charset="0"/>
            </a:endParaRPr>
          </a:p>
        </p:txBody>
      </p:sp>
      <p:sp>
        <p:nvSpPr>
          <p:cNvPr id="3" name="Espace réservé du graphique 2">
            <a:extLst>
              <a:ext uri="{FF2B5EF4-FFF2-40B4-BE49-F238E27FC236}">
                <a16:creationId xmlns:a16="http://schemas.microsoft.com/office/drawing/2014/main" id="{84694AD5-2F42-7D4F-AD5B-23D4932BC769}"/>
              </a:ext>
            </a:extLst>
          </p:cNvPr>
          <p:cNvSpPr>
            <a:spLocks noGrp="1"/>
          </p:cNvSpPr>
          <p:nvPr>
            <p:ph type="chart" sz="quarter" idx="22"/>
          </p:nvPr>
        </p:nvSpPr>
        <p:spPr>
          <a:xfrm>
            <a:off x="1005617" y="1530998"/>
            <a:ext cx="7135812" cy="3230562"/>
          </a:xfrm>
        </p:spPr>
        <p:txBody>
          <a:bodyPr anchor="ctr"/>
          <a:lstStyle>
            <a:lvl1pPr marL="0" indent="0" algn="ctr">
              <a:buFontTx/>
              <a:buNone/>
              <a:defRPr>
                <a:solidFill>
                  <a:schemeClr val="accent1"/>
                </a:solidFill>
              </a:defRPr>
            </a:lvl1pPr>
          </a:lstStyle>
          <a:p>
            <a:r>
              <a:rPr lang="fr-FR"/>
              <a:t>Cliquez sur l'icône pour ajouter un graphique</a:t>
            </a:r>
            <a:endParaRPr lang="fr-FR" dirty="0"/>
          </a:p>
        </p:txBody>
      </p:sp>
      <p:sp>
        <p:nvSpPr>
          <p:cNvPr id="7" name="Slide Number Placeholder 22">
            <a:extLst>
              <a:ext uri="{FF2B5EF4-FFF2-40B4-BE49-F238E27FC236}">
                <a16:creationId xmlns:a16="http://schemas.microsoft.com/office/drawing/2014/main" id="{97302CD9-F2DF-9942-BED9-9A2E399C3E7A}"/>
              </a:ext>
            </a:extLst>
          </p:cNvPr>
          <p:cNvSpPr>
            <a:spLocks noGrp="1"/>
          </p:cNvSpPr>
          <p:nvPr>
            <p:ph type="sldNum" sz="quarter" idx="13"/>
          </p:nvPr>
        </p:nvSpPr>
        <p:spPr>
          <a:xfrm>
            <a:off x="8396239" y="5424876"/>
            <a:ext cx="718886" cy="299749"/>
          </a:xfrm>
        </p:spPr>
        <p:txBody>
          <a:bodyPr/>
          <a:lstStyle/>
          <a:p>
            <a:fld id="{F1F5C55A-AAC4-4FAB-A004-0267178C4D8A}" type="slidenum">
              <a:rPr lang="fr-FR" smtClean="0"/>
              <a:pPr/>
              <a:t>‹N°›</a:t>
            </a:fld>
            <a:endParaRPr lang="fr-FR" dirty="0"/>
          </a:p>
        </p:txBody>
      </p:sp>
      <p:sp>
        <p:nvSpPr>
          <p:cNvPr id="10" name="Freeform 9">
            <a:extLst>
              <a:ext uri="{FF2B5EF4-FFF2-40B4-BE49-F238E27FC236}">
                <a16:creationId xmlns:a16="http://schemas.microsoft.com/office/drawing/2014/main" id="{007E9BE9-1853-9945-8B33-AE991DC645A5}"/>
              </a:ext>
            </a:extLst>
          </p:cNvPr>
          <p:cNvSpPr/>
          <p:nvPr/>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1" name="Espace réservé du texte 2">
            <a:extLst>
              <a:ext uri="{FF2B5EF4-FFF2-40B4-BE49-F238E27FC236}">
                <a16:creationId xmlns:a16="http://schemas.microsoft.com/office/drawing/2014/main" id="{8763AD3C-392A-5F47-891C-3FF05A8677E4}"/>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chemeClr val="accent2"/>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676440447"/>
      </p:ext>
    </p:extLst>
  </p:cSld>
  <p:clrMapOvr>
    <a:masterClrMapping/>
  </p:clrMapOvr>
  <p:hf hdr="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exte/Texte blanc">
    <p:bg>
      <p:bgPr>
        <a:solidFill>
          <a:schemeClr val="bg1"/>
        </a:solidFill>
        <a:effectLst/>
      </p:bgPr>
    </p:bg>
    <p:spTree>
      <p:nvGrpSpPr>
        <p:cNvPr id="1" name=""/>
        <p:cNvGrpSpPr/>
        <p:nvPr/>
      </p:nvGrpSpPr>
      <p:grpSpPr>
        <a:xfrm>
          <a:off x="0" y="0"/>
          <a:ext cx="0" cy="0"/>
          <a:chOff x="0" y="0"/>
          <a:chExt cx="0" cy="0"/>
        </a:xfrm>
      </p:grpSpPr>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p>
            <a:pPr>
              <a:defRPr/>
            </a:pPr>
            <a:r>
              <a:rPr lang="fr-FR"/>
              <a:t>© SQLI GROUP | 2015 </a:t>
            </a:r>
          </a:p>
        </p:txBody>
      </p:sp>
      <p:sp>
        <p:nvSpPr>
          <p:cNvPr id="8" name="Slide Number Placeholder 22">
            <a:extLst>
              <a:ext uri="{FF2B5EF4-FFF2-40B4-BE49-F238E27FC236}">
                <a16:creationId xmlns:a16="http://schemas.microsoft.com/office/drawing/2014/main" id="{CC42C0DC-4C07-9C48-9A88-612F0C876F2B}"/>
              </a:ext>
            </a:extLst>
          </p:cNvPr>
          <p:cNvSpPr>
            <a:spLocks noGrp="1"/>
          </p:cNvSpPr>
          <p:nvPr>
            <p:ph type="sldNum" sz="quarter" idx="13"/>
          </p:nvPr>
        </p:nvSpPr>
        <p:spPr>
          <a:xfrm>
            <a:off x="8396239" y="5424876"/>
            <a:ext cx="718886" cy="299749"/>
          </a:xfrm>
        </p:spPr>
        <p:txBody>
          <a:bodyPr/>
          <a:lstStyle/>
          <a:p>
            <a:fld id="{F1F5C55A-AAC4-4FAB-A004-0267178C4D8A}" type="slidenum">
              <a:rPr lang="fr-FR" smtClean="0"/>
              <a:pPr/>
              <a:t>‹N°›</a:t>
            </a:fld>
            <a:endParaRPr lang="fr-FR" dirty="0"/>
          </a:p>
        </p:txBody>
      </p:sp>
      <p:sp>
        <p:nvSpPr>
          <p:cNvPr id="11" name="Text Placeholder 2">
            <a:extLst>
              <a:ext uri="{FF2B5EF4-FFF2-40B4-BE49-F238E27FC236}">
                <a16:creationId xmlns:a16="http://schemas.microsoft.com/office/drawing/2014/main" id="{0F54C2E1-9296-0746-9F3A-EDBA5C278CF4}"/>
              </a:ext>
            </a:extLst>
          </p:cNvPr>
          <p:cNvSpPr>
            <a:spLocks noGrp="1"/>
          </p:cNvSpPr>
          <p:nvPr>
            <p:ph type="body" sz="quarter" idx="23" hasCustomPrompt="1"/>
          </p:nvPr>
        </p:nvSpPr>
        <p:spPr>
          <a:xfrm>
            <a:off x="4789365" y="1261478"/>
            <a:ext cx="4039504" cy="4057654"/>
          </a:xfrm>
        </p:spPr>
        <p:txBody>
          <a:bodyPr>
            <a:normAutofit/>
          </a:bodyPr>
          <a:lstStyle>
            <a:lvl1pPr>
              <a:buSzPct val="140000"/>
              <a:defRPr sz="1400"/>
            </a:lvl1pPr>
            <a:lvl2pPr>
              <a:defRPr sz="1300"/>
            </a:lvl2pPr>
            <a:lvl3pPr>
              <a:defRPr sz="1300"/>
            </a:lvl3pPr>
            <a:lvl4pPr>
              <a:defRPr sz="1300"/>
            </a:lvl4pPr>
            <a:lvl5pPr>
              <a:defRPr sz="1300"/>
            </a:lvl5pPr>
          </a:lstStyle>
          <a:p>
            <a:pPr lvl="0"/>
            <a:r>
              <a:rPr lang="en-US" dirty="0"/>
              <a:t>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
            <a:extLst>
              <a:ext uri="{FF2B5EF4-FFF2-40B4-BE49-F238E27FC236}">
                <a16:creationId xmlns:a16="http://schemas.microsoft.com/office/drawing/2014/main" id="{8BE29097-1DFD-C24C-8F2E-55E9EB8D414E}"/>
              </a:ext>
            </a:extLst>
          </p:cNvPr>
          <p:cNvSpPr>
            <a:spLocks noGrp="1"/>
          </p:cNvSpPr>
          <p:nvPr>
            <p:ph type="body" sz="quarter" idx="24" hasCustomPrompt="1"/>
          </p:nvPr>
        </p:nvSpPr>
        <p:spPr>
          <a:xfrm>
            <a:off x="348505" y="1261478"/>
            <a:ext cx="4039504" cy="4057654"/>
          </a:xfrm>
        </p:spPr>
        <p:txBody>
          <a:bodyPr>
            <a:normAutofit/>
          </a:bodyPr>
          <a:lstStyle>
            <a:lvl1pPr>
              <a:buSzPct val="140000"/>
              <a:defRPr sz="1400"/>
            </a:lvl1pPr>
            <a:lvl2pPr>
              <a:defRPr sz="1300"/>
            </a:lvl2pPr>
            <a:lvl3pPr>
              <a:defRPr sz="1300"/>
            </a:lvl3pPr>
            <a:lvl4pPr>
              <a:defRPr sz="1300"/>
            </a:lvl4pPr>
            <a:lvl5pPr>
              <a:defRPr sz="1300"/>
            </a:lvl5pPr>
          </a:lstStyle>
          <a:p>
            <a:pPr lvl="0"/>
            <a:r>
              <a:rPr lang="en-US" dirty="0"/>
              <a:t>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reeform 9">
            <a:extLst>
              <a:ext uri="{FF2B5EF4-FFF2-40B4-BE49-F238E27FC236}">
                <a16:creationId xmlns:a16="http://schemas.microsoft.com/office/drawing/2014/main" id="{421E6732-7B2A-1849-B5B0-498BC0C93D82}"/>
              </a:ext>
            </a:extLst>
          </p:cNvPr>
          <p:cNvSpPr/>
          <p:nvPr/>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4" name="Espace réservé du texte 2">
            <a:extLst>
              <a:ext uri="{FF2B5EF4-FFF2-40B4-BE49-F238E27FC236}">
                <a16:creationId xmlns:a16="http://schemas.microsoft.com/office/drawing/2014/main" id="{94B1D93E-721F-5340-AAB0-F8B53D249D9A}"/>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chemeClr val="accent2"/>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2185091362"/>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uverture 4">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162FE155-034A-FD45-A543-6182598F1A8E}"/>
              </a:ext>
            </a:extLst>
          </p:cNvPr>
          <p:cNvSpPr>
            <a:spLocks noGrp="1"/>
          </p:cNvSpPr>
          <p:nvPr>
            <p:ph type="body" sz="quarter" idx="10" hasCustomPrompt="1"/>
          </p:nvPr>
        </p:nvSpPr>
        <p:spPr>
          <a:xfrm>
            <a:off x="1188864" y="967391"/>
            <a:ext cx="6766271" cy="3836557"/>
          </a:xfrm>
        </p:spPr>
        <p:txBody>
          <a:bodyPr anchor="ctr" anchorCtr="0">
            <a:noAutofit/>
          </a:bodyPr>
          <a:lstStyle>
            <a:lvl1pPr marL="0" indent="0">
              <a:lnSpc>
                <a:spcPct val="78000"/>
              </a:lnSpc>
              <a:spcAft>
                <a:spcPts val="0"/>
              </a:spcAft>
              <a:buNone/>
              <a:defRPr sz="5700" b="1" i="1" spc="-320" baseline="0">
                <a:solidFill>
                  <a:srgbClr val="EB285A"/>
                </a:solidFill>
                <a:latin typeface="Futura Std ExtraBold" panose="020B0502020204020303" pitchFamily="34" charset="77"/>
              </a:defRPr>
            </a:lvl1pPr>
          </a:lstStyle>
          <a:p>
            <a:pPr lvl="0"/>
            <a:r>
              <a:rPr lang="en-US" dirty="0"/>
              <a:t>SQLI</a:t>
            </a:r>
            <a:br>
              <a:rPr lang="en-US" dirty="0"/>
            </a:br>
            <a:r>
              <a:rPr lang="en-US" dirty="0"/>
              <a:t>DIGITAL</a:t>
            </a:r>
            <a:br>
              <a:rPr lang="en-US" dirty="0"/>
            </a:br>
            <a:r>
              <a:rPr lang="en-US" dirty="0"/>
              <a:t>EXPERIENCE</a:t>
            </a:r>
          </a:p>
        </p:txBody>
      </p:sp>
      <p:sp>
        <p:nvSpPr>
          <p:cNvPr id="23" name="Slide Number Placeholder 22">
            <a:extLst>
              <a:ext uri="{FF2B5EF4-FFF2-40B4-BE49-F238E27FC236}">
                <a16:creationId xmlns:a16="http://schemas.microsoft.com/office/drawing/2014/main" id="{24C7A717-858B-874F-9D6C-B7189AB84DC3}"/>
              </a:ext>
            </a:extLst>
          </p:cNvPr>
          <p:cNvSpPr>
            <a:spLocks noGrp="1"/>
          </p:cNvSpPr>
          <p:nvPr>
            <p:ph type="sldNum" sz="quarter" idx="13"/>
          </p:nvPr>
        </p:nvSpPr>
        <p:spPr/>
        <p:txBody>
          <a:bodyPr/>
          <a:lstStyle/>
          <a:p>
            <a:fld id="{F1F5C55A-AAC4-4FAB-A004-0267178C4D8A}" type="slidenum">
              <a:rPr lang="fr-FR" smtClean="0"/>
              <a:pPr/>
              <a:t>‹N°›</a:t>
            </a:fld>
            <a:endParaRPr lang="fr-FR" dirty="0"/>
          </a:p>
        </p:txBody>
      </p:sp>
      <p:sp>
        <p:nvSpPr>
          <p:cNvPr id="13" name="Espace réservé du texte 6">
            <a:extLst>
              <a:ext uri="{FF2B5EF4-FFF2-40B4-BE49-F238E27FC236}">
                <a16:creationId xmlns:a16="http://schemas.microsoft.com/office/drawing/2014/main" id="{60E69040-CB3E-9B4F-B404-AAE6D8181BCE}"/>
              </a:ext>
            </a:extLst>
          </p:cNvPr>
          <p:cNvSpPr>
            <a:spLocks noGrp="1"/>
          </p:cNvSpPr>
          <p:nvPr>
            <p:ph type="body" sz="quarter" idx="17" hasCustomPrompt="1"/>
          </p:nvPr>
        </p:nvSpPr>
        <p:spPr>
          <a:xfrm>
            <a:off x="6390409" y="3891771"/>
            <a:ext cx="2753591" cy="217834"/>
          </a:xfrm>
          <a:solidFill>
            <a:schemeClr val="accent6"/>
          </a:solidFill>
        </p:spPr>
        <p:txBody>
          <a:bodyPr>
            <a:normAutofit/>
          </a:bodyPr>
          <a:lstStyle>
            <a:lvl1pPr marL="0" indent="0">
              <a:buFontTx/>
              <a:buNone/>
              <a:defRPr sz="100">
                <a:solidFill>
                  <a:schemeClr val="accent1">
                    <a:alpha val="0"/>
                  </a:schemeClr>
                </a:solidFill>
              </a:defRPr>
            </a:lvl1pPr>
          </a:lstStyle>
          <a:p>
            <a:r>
              <a:rPr lang="fr-FR" dirty="0"/>
              <a:t> </a:t>
            </a:r>
          </a:p>
        </p:txBody>
      </p:sp>
      <p:sp>
        <p:nvSpPr>
          <p:cNvPr id="11" name="Espace réservé du texte 4">
            <a:extLst>
              <a:ext uri="{FF2B5EF4-FFF2-40B4-BE49-F238E27FC236}">
                <a16:creationId xmlns:a16="http://schemas.microsoft.com/office/drawing/2014/main" id="{97FA46E5-D023-DC46-AA69-E0249A2BFA78}"/>
              </a:ext>
            </a:extLst>
          </p:cNvPr>
          <p:cNvSpPr>
            <a:spLocks noGrp="1"/>
          </p:cNvSpPr>
          <p:nvPr>
            <p:ph type="body" sz="quarter" idx="18" hasCustomPrompt="1"/>
          </p:nvPr>
        </p:nvSpPr>
        <p:spPr>
          <a:xfrm>
            <a:off x="5569912" y="1186963"/>
            <a:ext cx="3182830" cy="3130594"/>
          </a:xfrm>
          <a:ln w="19050">
            <a:solidFill>
              <a:schemeClr val="bg1"/>
            </a:solidFill>
            <a:miter lim="800000"/>
          </a:ln>
        </p:spPr>
        <p:txBody>
          <a:bodyPr>
            <a:normAutofit/>
          </a:bodyPr>
          <a:lstStyle>
            <a:lvl1pPr marL="0" indent="0">
              <a:buFontTx/>
              <a:buNone/>
              <a:defRPr sz="100">
                <a:solidFill>
                  <a:schemeClr val="accent1">
                    <a:alpha val="0"/>
                  </a:schemeClr>
                </a:solidFill>
              </a:defRPr>
            </a:lvl1pPr>
          </a:lstStyle>
          <a:p>
            <a:r>
              <a:rPr lang="fr-FR" dirty="0"/>
              <a:t> </a:t>
            </a:r>
          </a:p>
        </p:txBody>
      </p:sp>
      <p:sp>
        <p:nvSpPr>
          <p:cNvPr id="14" name="Espace réservé du texte 6">
            <a:extLst>
              <a:ext uri="{FF2B5EF4-FFF2-40B4-BE49-F238E27FC236}">
                <a16:creationId xmlns:a16="http://schemas.microsoft.com/office/drawing/2014/main" id="{5EF5D0FA-3688-CB45-831A-955EC3CE0371}"/>
              </a:ext>
            </a:extLst>
          </p:cNvPr>
          <p:cNvSpPr>
            <a:spLocks noGrp="1"/>
          </p:cNvSpPr>
          <p:nvPr>
            <p:ph type="body" sz="quarter" idx="19" hasCustomPrompt="1"/>
          </p:nvPr>
        </p:nvSpPr>
        <p:spPr>
          <a:xfrm>
            <a:off x="8201026" y="1107588"/>
            <a:ext cx="631094" cy="158750"/>
          </a:xfrm>
          <a:solidFill>
            <a:schemeClr val="bg1"/>
          </a:solidFill>
        </p:spPr>
        <p:txBody>
          <a:bodyPr>
            <a:normAutofit/>
          </a:bodyPr>
          <a:lstStyle>
            <a:lvl1pPr marL="0" indent="0">
              <a:buFontTx/>
              <a:buNone/>
              <a:defRPr sz="100">
                <a:solidFill>
                  <a:schemeClr val="accent1">
                    <a:alpha val="0"/>
                  </a:schemeClr>
                </a:solidFill>
              </a:defRPr>
            </a:lvl1pPr>
          </a:lstStyle>
          <a:p>
            <a:r>
              <a:rPr lang="fr-FR" dirty="0"/>
              <a:t> </a:t>
            </a:r>
          </a:p>
        </p:txBody>
      </p:sp>
      <p:sp>
        <p:nvSpPr>
          <p:cNvPr id="18" name="Espace réservé du texte 6">
            <a:extLst>
              <a:ext uri="{FF2B5EF4-FFF2-40B4-BE49-F238E27FC236}">
                <a16:creationId xmlns:a16="http://schemas.microsoft.com/office/drawing/2014/main" id="{AB07EB7A-56C3-ED4F-8A54-ADC4C110F21D}"/>
              </a:ext>
            </a:extLst>
          </p:cNvPr>
          <p:cNvSpPr>
            <a:spLocks noGrp="1"/>
          </p:cNvSpPr>
          <p:nvPr>
            <p:ph type="body" sz="quarter" idx="20" hasCustomPrompt="1"/>
          </p:nvPr>
        </p:nvSpPr>
        <p:spPr>
          <a:xfrm rot="16200000">
            <a:off x="8437195" y="1343760"/>
            <a:ext cx="631094" cy="158750"/>
          </a:xfrm>
          <a:solidFill>
            <a:schemeClr val="bg1"/>
          </a:solidFill>
        </p:spPr>
        <p:txBody>
          <a:bodyPr>
            <a:normAutofit/>
          </a:bodyPr>
          <a:lstStyle>
            <a:lvl1pPr marL="0" indent="0">
              <a:buFontTx/>
              <a:buNone/>
              <a:defRPr sz="100">
                <a:solidFill>
                  <a:schemeClr val="accent1">
                    <a:alpha val="0"/>
                  </a:schemeClr>
                </a:solidFill>
              </a:defRPr>
            </a:lvl1pPr>
          </a:lstStyle>
          <a:p>
            <a:r>
              <a:rPr lang="fr-FR" dirty="0"/>
              <a:t> </a:t>
            </a:r>
          </a:p>
        </p:txBody>
      </p:sp>
      <p:sp>
        <p:nvSpPr>
          <p:cNvPr id="19" name="Footer Placeholder 21">
            <a:extLst>
              <a:ext uri="{FF2B5EF4-FFF2-40B4-BE49-F238E27FC236}">
                <a16:creationId xmlns:a16="http://schemas.microsoft.com/office/drawing/2014/main" id="{F8794CCF-134F-AC42-834B-A2288D012D77}"/>
              </a:ext>
            </a:extLst>
          </p:cNvPr>
          <p:cNvSpPr txBox="1">
            <a:spLocks/>
          </p:cNvSpPr>
          <p:nvPr/>
        </p:nvSpPr>
        <p:spPr>
          <a:xfrm>
            <a:off x="3508563" y="4104065"/>
            <a:ext cx="2211435" cy="786108"/>
          </a:xfrm>
          <a:prstGeom prst="rect">
            <a:avLst/>
          </a:prstGeom>
          <a:ln w="19050">
            <a:solidFill>
              <a:schemeClr val="bg1"/>
            </a:solidFill>
            <a:miter lim="800000"/>
          </a:ln>
        </p:spPr>
        <p:txBody>
          <a:bodyPr vert="horz" wrap="none" lIns="324000" tIns="288000" rIns="216000" bIns="251999" rtlCol="0" anchor="ctr">
            <a:spAutoFit/>
          </a:bodyPr>
          <a:lstStyle>
            <a:defPPr>
              <a:defRPr lang="en-US"/>
            </a:defPPr>
            <a:lvl1pPr marL="0" algn="l" defTabSz="457200" rtl="0" eaLnBrk="1" latinLnBrk="0" hangingPunct="1">
              <a:defRPr sz="1565" b="0" i="0" kern="1200" cap="all" spc="620" baseline="0">
                <a:solidFill>
                  <a:schemeClr val="bg1"/>
                </a:solidFill>
                <a:latin typeface="Futura Std Light" panose="020B0402020204020303"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SQLI 2019</a:t>
            </a:r>
          </a:p>
        </p:txBody>
      </p:sp>
      <p:sp>
        <p:nvSpPr>
          <p:cNvPr id="21" name="Text Placeholder 16">
            <a:extLst>
              <a:ext uri="{FF2B5EF4-FFF2-40B4-BE49-F238E27FC236}">
                <a16:creationId xmlns:a16="http://schemas.microsoft.com/office/drawing/2014/main" id="{0D97088A-7482-0A48-969B-E86583C73F3D}"/>
              </a:ext>
            </a:extLst>
          </p:cNvPr>
          <p:cNvSpPr>
            <a:spLocks noGrp="1"/>
          </p:cNvSpPr>
          <p:nvPr>
            <p:ph type="body" sz="quarter" idx="11" hasCustomPrompt="1"/>
          </p:nvPr>
        </p:nvSpPr>
        <p:spPr>
          <a:xfrm>
            <a:off x="6315428" y="3389264"/>
            <a:ext cx="2828572" cy="400594"/>
          </a:xfrm>
          <a:noFill/>
        </p:spPr>
        <p:txBody>
          <a:bodyPr wrap="square" tIns="61200" bIns="61200" anchor="ctr" anchorCtr="0">
            <a:spAutoFit/>
          </a:bodyPr>
          <a:lstStyle>
            <a:lvl1pPr marL="0" indent="0" algn="l">
              <a:lnSpc>
                <a:spcPct val="100000"/>
              </a:lnSpc>
              <a:buNone/>
              <a:defRPr sz="1800" b="1" i="1" spc="0" baseline="0">
                <a:solidFill>
                  <a:schemeClr val="bg1"/>
                </a:solidFill>
                <a:latin typeface="Futura Std ExtraBold" panose="020B0502020204020303" pitchFamily="34" charset="77"/>
              </a:defRPr>
            </a:lvl1pPr>
          </a:lstStyle>
          <a:p>
            <a:pPr lvl="0"/>
            <a:r>
              <a:rPr lang="en-US" dirty="0"/>
              <a:t>29 mars 2018</a:t>
            </a:r>
          </a:p>
        </p:txBody>
      </p:sp>
      <p:sp>
        <p:nvSpPr>
          <p:cNvPr id="12" name="Rectangle 11">
            <a:extLst>
              <a:ext uri="{FF2B5EF4-FFF2-40B4-BE49-F238E27FC236}">
                <a16:creationId xmlns:a16="http://schemas.microsoft.com/office/drawing/2014/main" id="{47BBB898-1802-1D40-873A-0AC3FB0DC2CF}"/>
              </a:ext>
            </a:extLst>
          </p:cNvPr>
          <p:cNvSpPr/>
          <p:nvPr/>
        </p:nvSpPr>
        <p:spPr>
          <a:xfrm>
            <a:off x="0" y="2346723"/>
            <a:ext cx="1084829" cy="114332"/>
          </a:xfrm>
          <a:prstGeom prst="rect">
            <a:avLst/>
          </a:prstGeom>
          <a:solidFill>
            <a:srgbClr val="EB28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38238" indent="-1138238" algn="ctr">
              <a:tabLst>
                <a:tab pos="365125" algn="l"/>
                <a:tab pos="1258888" algn="l"/>
              </a:tabLst>
            </a:pPr>
            <a:endParaRPr lang="fr-FR" dirty="0">
              <a:latin typeface="Arial" panose="020B0604020202020204" pitchFamily="34" charset="0"/>
            </a:endParaRPr>
          </a:p>
        </p:txBody>
      </p:sp>
    </p:spTree>
    <p:extLst>
      <p:ext uri="{BB962C8B-B14F-4D97-AF65-F5344CB8AC3E}">
        <p14:creationId xmlns:p14="http://schemas.microsoft.com/office/powerpoint/2010/main" val="3717385655"/>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exte/Image blanc">
    <p:bg>
      <p:bgPr>
        <a:solidFill>
          <a:schemeClr val="bg1"/>
        </a:solidFill>
        <a:effectLst/>
      </p:bgPr>
    </p:bg>
    <p:spTree>
      <p:nvGrpSpPr>
        <p:cNvPr id="1" name=""/>
        <p:cNvGrpSpPr/>
        <p:nvPr/>
      </p:nvGrpSpPr>
      <p:grpSpPr>
        <a:xfrm>
          <a:off x="0" y="0"/>
          <a:ext cx="0" cy="0"/>
          <a:chOff x="0" y="0"/>
          <a:chExt cx="0" cy="0"/>
        </a:xfrm>
      </p:grpSpPr>
      <p:sp>
        <p:nvSpPr>
          <p:cNvPr id="23" name="Espace réservé pour une image  11">
            <a:extLst>
              <a:ext uri="{FF2B5EF4-FFF2-40B4-BE49-F238E27FC236}">
                <a16:creationId xmlns:a16="http://schemas.microsoft.com/office/drawing/2014/main" id="{8FABAA2C-7470-2645-A468-05E07D90BFCA}"/>
              </a:ext>
            </a:extLst>
          </p:cNvPr>
          <p:cNvSpPr>
            <a:spLocks noGrp="1"/>
          </p:cNvSpPr>
          <p:nvPr>
            <p:ph type="pic" sz="quarter" idx="24"/>
          </p:nvPr>
        </p:nvSpPr>
        <p:spPr>
          <a:xfrm>
            <a:off x="5192843" y="1656787"/>
            <a:ext cx="3223117" cy="3223117"/>
          </a:xfrm>
        </p:spPr>
        <p:txBody>
          <a:bodyPr anchor="ctr"/>
          <a:lstStyle>
            <a:lvl1pPr marL="0" indent="0" algn="ctr">
              <a:buFontTx/>
              <a:buNone/>
              <a:defRPr>
                <a:solidFill>
                  <a:schemeClr val="accent1"/>
                </a:solidFill>
              </a:defRPr>
            </a:lvl1pPr>
          </a:lstStyle>
          <a:p>
            <a:r>
              <a:rPr lang="fr-FR"/>
              <a:t>Cliquez sur l'icône pour ajouter une image</a:t>
            </a:r>
            <a:endParaRPr lang="fr-FR" dirty="0"/>
          </a:p>
        </p:txBody>
      </p:sp>
      <p:pic>
        <p:nvPicPr>
          <p:cNvPr id="5" name="Image 4">
            <a:extLst>
              <a:ext uri="{FF2B5EF4-FFF2-40B4-BE49-F238E27FC236}">
                <a16:creationId xmlns:a16="http://schemas.microsoft.com/office/drawing/2014/main" id="{003A1EB9-1EE9-2F4E-882E-37C651ED7DFB}"/>
              </a:ext>
            </a:extLst>
          </p:cNvPr>
          <p:cNvPicPr>
            <a:picLocks noChangeAspect="1"/>
          </p:cNvPicPr>
          <p:nvPr/>
        </p:nvPicPr>
        <p:blipFill>
          <a:blip r:embed="rId2"/>
          <a:stretch>
            <a:fillRect/>
          </a:stretch>
        </p:blipFill>
        <p:spPr>
          <a:xfrm>
            <a:off x="4567609" y="3952024"/>
            <a:ext cx="1472852" cy="1472852"/>
          </a:xfrm>
          <a:prstGeom prst="rect">
            <a:avLst/>
          </a:prstGeom>
        </p:spPr>
      </p:pic>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p>
            <a:pPr>
              <a:defRPr/>
            </a:pPr>
            <a:r>
              <a:rPr lang="fr-FR"/>
              <a:t>© SQLI GROUP | 2015 </a:t>
            </a:r>
          </a:p>
        </p:txBody>
      </p:sp>
      <p:cxnSp>
        <p:nvCxnSpPr>
          <p:cNvPr id="21" name="Connecteur droit 20">
            <a:extLst>
              <a:ext uri="{FF2B5EF4-FFF2-40B4-BE49-F238E27FC236}">
                <a16:creationId xmlns:a16="http://schemas.microsoft.com/office/drawing/2014/main" id="{44AAB4BF-B183-6247-8AD2-323393B17B97}"/>
              </a:ext>
            </a:extLst>
          </p:cNvPr>
          <p:cNvCxnSpPr>
            <a:cxnSpLocks/>
          </p:cNvCxnSpPr>
          <p:nvPr/>
        </p:nvCxnSpPr>
        <p:spPr>
          <a:xfrm>
            <a:off x="7177030" y="5247100"/>
            <a:ext cx="1338042" cy="11837"/>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Slide Number Placeholder 22">
            <a:extLst>
              <a:ext uri="{FF2B5EF4-FFF2-40B4-BE49-F238E27FC236}">
                <a16:creationId xmlns:a16="http://schemas.microsoft.com/office/drawing/2014/main" id="{C5613AC1-AF38-DD49-9DCF-BB9F83F35080}"/>
              </a:ext>
            </a:extLst>
          </p:cNvPr>
          <p:cNvSpPr>
            <a:spLocks noGrp="1"/>
          </p:cNvSpPr>
          <p:nvPr>
            <p:ph type="sldNum" sz="quarter" idx="13"/>
          </p:nvPr>
        </p:nvSpPr>
        <p:spPr>
          <a:xfrm>
            <a:off x="8396239" y="5424876"/>
            <a:ext cx="718886" cy="299749"/>
          </a:xfrm>
        </p:spPr>
        <p:txBody>
          <a:bodyPr/>
          <a:lstStyle/>
          <a:p>
            <a:fld id="{F1F5C55A-AAC4-4FAB-A004-0267178C4D8A}" type="slidenum">
              <a:rPr lang="fr-FR" smtClean="0"/>
              <a:pPr/>
              <a:t>‹N°›</a:t>
            </a:fld>
            <a:endParaRPr lang="fr-FR" dirty="0"/>
          </a:p>
        </p:txBody>
      </p:sp>
      <p:sp>
        <p:nvSpPr>
          <p:cNvPr id="12" name="Text Placeholder 2">
            <a:extLst>
              <a:ext uri="{FF2B5EF4-FFF2-40B4-BE49-F238E27FC236}">
                <a16:creationId xmlns:a16="http://schemas.microsoft.com/office/drawing/2014/main" id="{CE647889-A974-C94A-9F33-A0B956B159DE}"/>
              </a:ext>
            </a:extLst>
          </p:cNvPr>
          <p:cNvSpPr>
            <a:spLocks noGrp="1"/>
          </p:cNvSpPr>
          <p:nvPr>
            <p:ph type="body" sz="quarter" idx="26" hasCustomPrompt="1"/>
          </p:nvPr>
        </p:nvSpPr>
        <p:spPr>
          <a:xfrm>
            <a:off x="512812" y="1490079"/>
            <a:ext cx="4360274" cy="3602622"/>
          </a:xfrm>
        </p:spPr>
        <p:txBody>
          <a:bodyPr>
            <a:normAutofit/>
          </a:bodyPr>
          <a:lstStyle>
            <a:lvl1pPr>
              <a:buSzPct val="140000"/>
              <a:defRPr sz="1400"/>
            </a:lvl1pPr>
            <a:lvl2pPr>
              <a:defRPr sz="1300"/>
            </a:lvl2pPr>
            <a:lvl3pPr>
              <a:defRPr sz="1300"/>
            </a:lvl3pPr>
            <a:lvl4pPr>
              <a:defRPr sz="1300"/>
            </a:lvl4pPr>
            <a:lvl5pPr>
              <a:defRPr sz="1300"/>
            </a:lvl5pPr>
          </a:lstStyle>
          <a:p>
            <a:pPr lvl="0"/>
            <a:r>
              <a:rPr lang="en-US" dirty="0"/>
              <a:t>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reeform 13">
            <a:extLst>
              <a:ext uri="{FF2B5EF4-FFF2-40B4-BE49-F238E27FC236}">
                <a16:creationId xmlns:a16="http://schemas.microsoft.com/office/drawing/2014/main" id="{00884CE0-9A72-B04E-A70B-F1DE005D16FC}"/>
              </a:ext>
            </a:extLst>
          </p:cNvPr>
          <p:cNvSpPr/>
          <p:nvPr/>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6" name="Espace réservé du texte 2">
            <a:extLst>
              <a:ext uri="{FF2B5EF4-FFF2-40B4-BE49-F238E27FC236}">
                <a16:creationId xmlns:a16="http://schemas.microsoft.com/office/drawing/2014/main" id="{F191D2FE-859F-9F4D-819C-90D19AD80C8D}"/>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chemeClr val="accent2"/>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
        <p:nvSpPr>
          <p:cNvPr id="2" name="ZoneTexte 1">
            <a:extLst>
              <a:ext uri="{FF2B5EF4-FFF2-40B4-BE49-F238E27FC236}">
                <a16:creationId xmlns:a16="http://schemas.microsoft.com/office/drawing/2014/main" id="{9BBB96C4-9F4C-8543-8744-17E48D0935D4}"/>
              </a:ext>
            </a:extLst>
          </p:cNvPr>
          <p:cNvSpPr txBox="1"/>
          <p:nvPr/>
        </p:nvSpPr>
        <p:spPr>
          <a:xfrm>
            <a:off x="5339644" y="5588000"/>
            <a:ext cx="0" cy="0"/>
          </a:xfrm>
          <a:prstGeom prst="rect">
            <a:avLst/>
          </a:prstGeom>
          <a:noFill/>
        </p:spPr>
        <p:txBody>
          <a:bodyPr wrap="none" rtlCol="0">
            <a:noAutofit/>
          </a:bodyPr>
          <a:lstStyle/>
          <a:p>
            <a:pPr algn="l"/>
            <a:endParaRPr lang="fr-FR" dirty="0" err="1">
              <a:solidFill>
                <a:schemeClr val="accent6"/>
              </a:solidFill>
              <a:latin typeface="Futura Std Light" panose="020B0402020204020303" pitchFamily="34" charset="77"/>
            </a:endParaRPr>
          </a:p>
        </p:txBody>
      </p:sp>
      <p:sp>
        <p:nvSpPr>
          <p:cNvPr id="9" name="Rectangle 8">
            <a:extLst>
              <a:ext uri="{FF2B5EF4-FFF2-40B4-BE49-F238E27FC236}">
                <a16:creationId xmlns:a16="http://schemas.microsoft.com/office/drawing/2014/main" id="{DF50A97D-1842-9742-A95B-E4A00E9BAFB0}"/>
              </a:ext>
            </a:extLst>
          </p:cNvPr>
          <p:cNvSpPr/>
          <p:nvPr/>
        </p:nvSpPr>
        <p:spPr>
          <a:xfrm>
            <a:off x="5093732" y="1557679"/>
            <a:ext cx="3421340" cy="3421340"/>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Tree>
    <p:extLst>
      <p:ext uri="{BB962C8B-B14F-4D97-AF65-F5344CB8AC3E}">
        <p14:creationId xmlns:p14="http://schemas.microsoft.com/office/powerpoint/2010/main" val="1078415618"/>
      </p:ext>
    </p:extLst>
  </p:cSld>
  <p:clrMapOvr>
    <a:masterClrMapping/>
  </p:clrMapOvr>
  <p:hf hdr="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Image/Texte blanc">
    <p:bg>
      <p:bgPr>
        <a:solidFill>
          <a:schemeClr val="bg1"/>
        </a:solidFill>
        <a:effectLst/>
      </p:bgPr>
    </p:bg>
    <p:spTree>
      <p:nvGrpSpPr>
        <p:cNvPr id="1" name=""/>
        <p:cNvGrpSpPr/>
        <p:nvPr/>
      </p:nvGrpSpPr>
      <p:grpSpPr>
        <a:xfrm>
          <a:off x="0" y="0"/>
          <a:ext cx="0" cy="0"/>
          <a:chOff x="0" y="0"/>
          <a:chExt cx="0" cy="0"/>
        </a:xfrm>
      </p:grpSpPr>
      <p:sp>
        <p:nvSpPr>
          <p:cNvPr id="23" name="Espace réservé pour une image  11">
            <a:extLst>
              <a:ext uri="{FF2B5EF4-FFF2-40B4-BE49-F238E27FC236}">
                <a16:creationId xmlns:a16="http://schemas.microsoft.com/office/drawing/2014/main" id="{8FABAA2C-7470-2645-A468-05E07D90BFCA}"/>
              </a:ext>
            </a:extLst>
          </p:cNvPr>
          <p:cNvSpPr>
            <a:spLocks noGrp="1"/>
          </p:cNvSpPr>
          <p:nvPr>
            <p:ph type="pic" sz="quarter" idx="24"/>
          </p:nvPr>
        </p:nvSpPr>
        <p:spPr>
          <a:xfrm>
            <a:off x="657910" y="1656787"/>
            <a:ext cx="3223117" cy="3223117"/>
          </a:xfrm>
        </p:spPr>
        <p:txBody>
          <a:bodyPr anchor="ctr"/>
          <a:lstStyle>
            <a:lvl1pPr marL="0" indent="0" algn="ctr">
              <a:buFontTx/>
              <a:buNone/>
              <a:defRPr>
                <a:solidFill>
                  <a:schemeClr val="accent1"/>
                </a:solidFill>
              </a:defRPr>
            </a:lvl1pPr>
          </a:lstStyle>
          <a:p>
            <a:r>
              <a:rPr lang="fr-FR"/>
              <a:t>Cliquez sur l'icône pour ajouter une image</a:t>
            </a:r>
            <a:endParaRPr lang="fr-FR" dirty="0"/>
          </a:p>
        </p:txBody>
      </p:sp>
      <p:pic>
        <p:nvPicPr>
          <p:cNvPr id="14" name="Image 13">
            <a:extLst>
              <a:ext uri="{FF2B5EF4-FFF2-40B4-BE49-F238E27FC236}">
                <a16:creationId xmlns:a16="http://schemas.microsoft.com/office/drawing/2014/main" id="{56D98E4B-15DA-4641-B215-68F881DB8CA2}"/>
              </a:ext>
            </a:extLst>
          </p:cNvPr>
          <p:cNvPicPr>
            <a:picLocks noChangeAspect="1"/>
          </p:cNvPicPr>
          <p:nvPr/>
        </p:nvPicPr>
        <p:blipFill>
          <a:blip r:embed="rId2"/>
          <a:stretch>
            <a:fillRect/>
          </a:stretch>
        </p:blipFill>
        <p:spPr>
          <a:xfrm>
            <a:off x="2854009" y="3952024"/>
            <a:ext cx="1472852" cy="1472852"/>
          </a:xfrm>
          <a:prstGeom prst="rect">
            <a:avLst/>
          </a:prstGeom>
        </p:spPr>
      </p:pic>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p>
            <a:pPr>
              <a:defRPr/>
            </a:pPr>
            <a:r>
              <a:rPr lang="fr-FR"/>
              <a:t>© SQLI GROUP | 2015 </a:t>
            </a:r>
          </a:p>
        </p:txBody>
      </p:sp>
      <p:cxnSp>
        <p:nvCxnSpPr>
          <p:cNvPr id="21" name="Connecteur droit 20">
            <a:extLst>
              <a:ext uri="{FF2B5EF4-FFF2-40B4-BE49-F238E27FC236}">
                <a16:creationId xmlns:a16="http://schemas.microsoft.com/office/drawing/2014/main" id="{44AAB4BF-B183-6247-8AD2-323393B17B97}"/>
              </a:ext>
            </a:extLst>
          </p:cNvPr>
          <p:cNvCxnSpPr>
            <a:cxnSpLocks/>
          </p:cNvCxnSpPr>
          <p:nvPr/>
        </p:nvCxnSpPr>
        <p:spPr>
          <a:xfrm>
            <a:off x="558799" y="5247100"/>
            <a:ext cx="1338042" cy="11837"/>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Slide Number Placeholder 22">
            <a:extLst>
              <a:ext uri="{FF2B5EF4-FFF2-40B4-BE49-F238E27FC236}">
                <a16:creationId xmlns:a16="http://schemas.microsoft.com/office/drawing/2014/main" id="{52B8A649-B01A-674E-A8A0-9D1B95991B43}"/>
              </a:ext>
            </a:extLst>
          </p:cNvPr>
          <p:cNvSpPr>
            <a:spLocks noGrp="1"/>
          </p:cNvSpPr>
          <p:nvPr>
            <p:ph type="sldNum" sz="quarter" idx="13"/>
          </p:nvPr>
        </p:nvSpPr>
        <p:spPr>
          <a:xfrm>
            <a:off x="8396239" y="5424876"/>
            <a:ext cx="718886" cy="299749"/>
          </a:xfrm>
        </p:spPr>
        <p:txBody>
          <a:bodyPr/>
          <a:lstStyle/>
          <a:p>
            <a:fld id="{F1F5C55A-AAC4-4FAB-A004-0267178C4D8A}" type="slidenum">
              <a:rPr lang="fr-FR" smtClean="0"/>
              <a:pPr/>
              <a:t>‹N°›</a:t>
            </a:fld>
            <a:endParaRPr lang="fr-FR" dirty="0"/>
          </a:p>
        </p:txBody>
      </p:sp>
      <p:sp>
        <p:nvSpPr>
          <p:cNvPr id="15" name="Text Placeholder 2">
            <a:extLst>
              <a:ext uri="{FF2B5EF4-FFF2-40B4-BE49-F238E27FC236}">
                <a16:creationId xmlns:a16="http://schemas.microsoft.com/office/drawing/2014/main" id="{FEA1AF8B-126E-3D47-A24A-64B3E0556924}"/>
              </a:ext>
            </a:extLst>
          </p:cNvPr>
          <p:cNvSpPr>
            <a:spLocks noGrp="1"/>
          </p:cNvSpPr>
          <p:nvPr>
            <p:ph type="body" sz="quarter" idx="27" hasCustomPrompt="1"/>
          </p:nvPr>
        </p:nvSpPr>
        <p:spPr>
          <a:xfrm>
            <a:off x="4156125" y="1490079"/>
            <a:ext cx="4360274" cy="3602622"/>
          </a:xfrm>
        </p:spPr>
        <p:txBody>
          <a:bodyPr>
            <a:normAutofit/>
          </a:bodyPr>
          <a:lstStyle>
            <a:lvl1pPr>
              <a:buSzPct val="140000"/>
              <a:defRPr sz="1400"/>
            </a:lvl1pPr>
            <a:lvl2pPr>
              <a:defRPr sz="1300"/>
            </a:lvl2pPr>
            <a:lvl3pPr>
              <a:defRPr sz="1300"/>
            </a:lvl3pPr>
            <a:lvl4pPr>
              <a:defRPr sz="1300"/>
            </a:lvl4pPr>
            <a:lvl5pPr>
              <a:defRPr sz="1300"/>
            </a:lvl5pPr>
          </a:lstStyle>
          <a:p>
            <a:pPr lvl="0"/>
            <a:r>
              <a:rPr lang="en-US" dirty="0"/>
              <a:t>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Freeform 16">
            <a:extLst>
              <a:ext uri="{FF2B5EF4-FFF2-40B4-BE49-F238E27FC236}">
                <a16:creationId xmlns:a16="http://schemas.microsoft.com/office/drawing/2014/main" id="{11F37759-1659-BF43-9F7C-B178111CAD04}"/>
              </a:ext>
            </a:extLst>
          </p:cNvPr>
          <p:cNvSpPr/>
          <p:nvPr/>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6" name="Espace réservé du texte 2">
            <a:extLst>
              <a:ext uri="{FF2B5EF4-FFF2-40B4-BE49-F238E27FC236}">
                <a16:creationId xmlns:a16="http://schemas.microsoft.com/office/drawing/2014/main" id="{26A7EA54-46E1-B343-B12B-2E739C807A13}"/>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chemeClr val="accent2"/>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
        <p:nvSpPr>
          <p:cNvPr id="9" name="Rectangle 8">
            <a:extLst>
              <a:ext uri="{FF2B5EF4-FFF2-40B4-BE49-F238E27FC236}">
                <a16:creationId xmlns:a16="http://schemas.microsoft.com/office/drawing/2014/main" id="{DF50A97D-1842-9742-A95B-E4A00E9BAFB0}"/>
              </a:ext>
            </a:extLst>
          </p:cNvPr>
          <p:cNvSpPr/>
          <p:nvPr/>
        </p:nvSpPr>
        <p:spPr>
          <a:xfrm>
            <a:off x="558799" y="1557679"/>
            <a:ext cx="3421340" cy="3421340"/>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Tree>
    <p:extLst>
      <p:ext uri="{BB962C8B-B14F-4D97-AF65-F5344CB8AC3E}">
        <p14:creationId xmlns:p14="http://schemas.microsoft.com/office/powerpoint/2010/main" val="2367538723"/>
      </p:ext>
    </p:extLst>
  </p:cSld>
  <p:clrMapOvr>
    <a:masterClrMapping/>
  </p:clrMapOvr>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exte/Image 2 blanc">
    <p:bg>
      <p:bgPr>
        <a:solidFill>
          <a:schemeClr val="bg1"/>
        </a:solidFill>
        <a:effectLst/>
      </p:bgPr>
    </p:bg>
    <p:spTree>
      <p:nvGrpSpPr>
        <p:cNvPr id="1" name=""/>
        <p:cNvGrpSpPr/>
        <p:nvPr/>
      </p:nvGrpSpPr>
      <p:grpSpPr>
        <a:xfrm>
          <a:off x="0" y="0"/>
          <a:ext cx="0" cy="0"/>
          <a:chOff x="0" y="0"/>
          <a:chExt cx="0" cy="0"/>
        </a:xfrm>
      </p:grpSpPr>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p>
            <a:pPr>
              <a:defRPr/>
            </a:pPr>
            <a:r>
              <a:rPr lang="fr-FR"/>
              <a:t>© SQLI GROUP | 2015 </a:t>
            </a:r>
          </a:p>
        </p:txBody>
      </p:sp>
      <p:sp>
        <p:nvSpPr>
          <p:cNvPr id="11" name="Espace réservé pour une image  11">
            <a:extLst>
              <a:ext uri="{FF2B5EF4-FFF2-40B4-BE49-F238E27FC236}">
                <a16:creationId xmlns:a16="http://schemas.microsoft.com/office/drawing/2014/main" id="{425FAC87-E1E9-EC41-AF73-0414B6AAF882}"/>
              </a:ext>
            </a:extLst>
          </p:cNvPr>
          <p:cNvSpPr>
            <a:spLocks noGrp="1"/>
          </p:cNvSpPr>
          <p:nvPr>
            <p:ph type="pic" sz="quarter" idx="24"/>
          </p:nvPr>
        </p:nvSpPr>
        <p:spPr>
          <a:xfrm>
            <a:off x="6361642" y="0"/>
            <a:ext cx="2776861" cy="5715000"/>
          </a:xfrm>
        </p:spPr>
        <p:txBody>
          <a:bodyPr anchor="ctr"/>
          <a:lstStyle>
            <a:lvl1pPr marL="0" indent="0" algn="ctr">
              <a:buFontTx/>
              <a:buNone/>
              <a:defRPr>
                <a:solidFill>
                  <a:schemeClr val="accent1"/>
                </a:solidFill>
              </a:defRPr>
            </a:lvl1pPr>
          </a:lstStyle>
          <a:p>
            <a:r>
              <a:rPr lang="fr-FR"/>
              <a:t>Cliquez sur l'icône pour ajouter une image</a:t>
            </a:r>
            <a:endParaRPr lang="fr-FR" dirty="0"/>
          </a:p>
        </p:txBody>
      </p:sp>
      <p:sp>
        <p:nvSpPr>
          <p:cNvPr id="7" name="Slide Number Placeholder 22">
            <a:extLst>
              <a:ext uri="{FF2B5EF4-FFF2-40B4-BE49-F238E27FC236}">
                <a16:creationId xmlns:a16="http://schemas.microsoft.com/office/drawing/2014/main" id="{CC57BF8D-CAFA-5A4A-8C31-5F183102FB33}"/>
              </a:ext>
            </a:extLst>
          </p:cNvPr>
          <p:cNvSpPr>
            <a:spLocks noGrp="1"/>
          </p:cNvSpPr>
          <p:nvPr>
            <p:ph type="sldNum" sz="quarter" idx="13"/>
          </p:nvPr>
        </p:nvSpPr>
        <p:spPr>
          <a:xfrm>
            <a:off x="8396239" y="5424876"/>
            <a:ext cx="718886" cy="299749"/>
          </a:xfrm>
        </p:spPr>
        <p:txBody>
          <a:bodyPr/>
          <a:lstStyle/>
          <a:p>
            <a:fld id="{F1F5C55A-AAC4-4FAB-A004-0267178C4D8A}" type="slidenum">
              <a:rPr lang="fr-FR" smtClean="0"/>
              <a:pPr/>
              <a:t>‹N°›</a:t>
            </a:fld>
            <a:endParaRPr lang="fr-FR" dirty="0"/>
          </a:p>
        </p:txBody>
      </p:sp>
      <p:sp>
        <p:nvSpPr>
          <p:cNvPr id="8" name="Text Placeholder 2">
            <a:extLst>
              <a:ext uri="{FF2B5EF4-FFF2-40B4-BE49-F238E27FC236}">
                <a16:creationId xmlns:a16="http://schemas.microsoft.com/office/drawing/2014/main" id="{3499BACE-DA0C-FA4F-833D-DC90024ED17C}"/>
              </a:ext>
            </a:extLst>
          </p:cNvPr>
          <p:cNvSpPr>
            <a:spLocks noGrp="1"/>
          </p:cNvSpPr>
          <p:nvPr>
            <p:ph type="body" sz="quarter" idx="26" hasCustomPrompt="1"/>
          </p:nvPr>
        </p:nvSpPr>
        <p:spPr>
          <a:xfrm>
            <a:off x="512812" y="1490079"/>
            <a:ext cx="5484872" cy="3602622"/>
          </a:xfrm>
        </p:spPr>
        <p:txBody>
          <a:bodyPr>
            <a:normAutofit/>
          </a:bodyPr>
          <a:lstStyle>
            <a:lvl1pPr>
              <a:buSzPct val="140000"/>
              <a:defRPr sz="1400"/>
            </a:lvl1pPr>
            <a:lvl2pPr>
              <a:defRPr sz="1300"/>
            </a:lvl2pPr>
            <a:lvl3pPr>
              <a:defRPr sz="1300"/>
            </a:lvl3pPr>
            <a:lvl4pPr>
              <a:defRPr sz="1300"/>
            </a:lvl4pPr>
            <a:lvl5pPr>
              <a:defRPr sz="1300"/>
            </a:lvl5pPr>
          </a:lstStyle>
          <a:p>
            <a:pPr lvl="0"/>
            <a:r>
              <a:rPr lang="en-US" dirty="0"/>
              <a:t>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reeform 11">
            <a:extLst>
              <a:ext uri="{FF2B5EF4-FFF2-40B4-BE49-F238E27FC236}">
                <a16:creationId xmlns:a16="http://schemas.microsoft.com/office/drawing/2014/main" id="{8E30C00F-8AC9-CC47-8750-274623C905C1}"/>
              </a:ext>
            </a:extLst>
          </p:cNvPr>
          <p:cNvSpPr/>
          <p:nvPr/>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0" name="Espace réservé du texte 2">
            <a:extLst>
              <a:ext uri="{FF2B5EF4-FFF2-40B4-BE49-F238E27FC236}">
                <a16:creationId xmlns:a16="http://schemas.microsoft.com/office/drawing/2014/main" id="{1CDE2E47-F171-DE41-B1BB-7227A7919C13}"/>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chemeClr val="accent2"/>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1175239549"/>
      </p:ext>
    </p:extLst>
  </p:cSld>
  <p:clrMapOvr>
    <a:masterClrMapping/>
  </p:clrMapOvr>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e/Image 3 blanc">
    <p:bg>
      <p:bgPr>
        <a:solidFill>
          <a:schemeClr val="bg1"/>
        </a:solidFill>
        <a:effectLst/>
      </p:bgPr>
    </p:bg>
    <p:spTree>
      <p:nvGrpSpPr>
        <p:cNvPr id="1" name=""/>
        <p:cNvGrpSpPr/>
        <p:nvPr/>
      </p:nvGrpSpPr>
      <p:grpSpPr>
        <a:xfrm>
          <a:off x="0" y="0"/>
          <a:ext cx="0" cy="0"/>
          <a:chOff x="0" y="0"/>
          <a:chExt cx="0" cy="0"/>
        </a:xfrm>
      </p:grpSpPr>
      <p:pic>
        <p:nvPicPr>
          <p:cNvPr id="26" name="Image 25">
            <a:extLst>
              <a:ext uri="{FF2B5EF4-FFF2-40B4-BE49-F238E27FC236}">
                <a16:creationId xmlns:a16="http://schemas.microsoft.com/office/drawing/2014/main" id="{97968949-9BBE-C046-B1F4-BC53AAB1E7FD}"/>
              </a:ext>
            </a:extLst>
          </p:cNvPr>
          <p:cNvPicPr>
            <a:picLocks noChangeAspect="1"/>
          </p:cNvPicPr>
          <p:nvPr/>
        </p:nvPicPr>
        <p:blipFill>
          <a:blip r:embed="rId2"/>
          <a:stretch>
            <a:fillRect/>
          </a:stretch>
        </p:blipFill>
        <p:spPr>
          <a:xfrm>
            <a:off x="4200524" y="2522834"/>
            <a:ext cx="1915200" cy="1915200"/>
          </a:xfrm>
          <a:prstGeom prst="rect">
            <a:avLst/>
          </a:prstGeom>
        </p:spPr>
      </p:pic>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p>
            <a:pPr>
              <a:defRPr/>
            </a:pPr>
            <a:r>
              <a:rPr lang="fr-FR"/>
              <a:t>© SQLI GROUP | 2015 </a:t>
            </a:r>
          </a:p>
        </p:txBody>
      </p:sp>
      <p:sp>
        <p:nvSpPr>
          <p:cNvPr id="8" name="Rectangle 7">
            <a:extLst>
              <a:ext uri="{FF2B5EF4-FFF2-40B4-BE49-F238E27FC236}">
                <a16:creationId xmlns:a16="http://schemas.microsoft.com/office/drawing/2014/main" id="{17922839-39B0-1C4B-AF13-139D6EB24BC1}"/>
              </a:ext>
            </a:extLst>
          </p:cNvPr>
          <p:cNvSpPr/>
          <p:nvPr/>
        </p:nvSpPr>
        <p:spPr>
          <a:xfrm>
            <a:off x="5159490" y="0"/>
            <a:ext cx="3979014" cy="5715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12" name="Espace réservé pour une image  11">
            <a:extLst>
              <a:ext uri="{FF2B5EF4-FFF2-40B4-BE49-F238E27FC236}">
                <a16:creationId xmlns:a16="http://schemas.microsoft.com/office/drawing/2014/main" id="{09A5FC7F-9EAC-4649-9B98-A6C566D04FBE}"/>
              </a:ext>
            </a:extLst>
          </p:cNvPr>
          <p:cNvSpPr>
            <a:spLocks noGrp="1"/>
          </p:cNvSpPr>
          <p:nvPr>
            <p:ph type="pic" sz="quarter" idx="24"/>
          </p:nvPr>
        </p:nvSpPr>
        <p:spPr>
          <a:xfrm>
            <a:off x="5529040" y="792435"/>
            <a:ext cx="3239914" cy="4130130"/>
          </a:xfrm>
        </p:spPr>
        <p:txBody>
          <a:bodyPr anchor="ctr"/>
          <a:lstStyle>
            <a:lvl1pPr marL="0" indent="0" algn="ctr">
              <a:buFontTx/>
              <a:buNone/>
              <a:defRPr>
                <a:solidFill>
                  <a:schemeClr val="accent1"/>
                </a:solidFill>
              </a:defRPr>
            </a:lvl1pPr>
          </a:lstStyle>
          <a:p>
            <a:r>
              <a:rPr lang="fr-FR"/>
              <a:t>Cliquez sur l'icône pour ajouter une image</a:t>
            </a:r>
            <a:endParaRPr lang="fr-FR" dirty="0"/>
          </a:p>
        </p:txBody>
      </p:sp>
      <p:sp>
        <p:nvSpPr>
          <p:cNvPr id="14" name="Rectangle 13">
            <a:extLst>
              <a:ext uri="{FF2B5EF4-FFF2-40B4-BE49-F238E27FC236}">
                <a16:creationId xmlns:a16="http://schemas.microsoft.com/office/drawing/2014/main" id="{8F2FB63C-7CCD-1643-998D-767C68EC4B3A}"/>
              </a:ext>
            </a:extLst>
          </p:cNvPr>
          <p:cNvSpPr/>
          <p:nvPr/>
        </p:nvSpPr>
        <p:spPr>
          <a:xfrm rot="16200000">
            <a:off x="8452794" y="-224466"/>
            <a:ext cx="45719" cy="13257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15" name="Rectangle 14">
            <a:extLst>
              <a:ext uri="{FF2B5EF4-FFF2-40B4-BE49-F238E27FC236}">
                <a16:creationId xmlns:a16="http://schemas.microsoft.com/office/drawing/2014/main" id="{E1670578-68B0-034B-99D8-932485C9CA23}"/>
              </a:ext>
            </a:extLst>
          </p:cNvPr>
          <p:cNvSpPr/>
          <p:nvPr/>
        </p:nvSpPr>
        <p:spPr>
          <a:xfrm rot="16200000">
            <a:off x="5796748" y="4779994"/>
            <a:ext cx="45719" cy="13257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25" name="Slide Number Placeholder 22">
            <a:extLst>
              <a:ext uri="{FF2B5EF4-FFF2-40B4-BE49-F238E27FC236}">
                <a16:creationId xmlns:a16="http://schemas.microsoft.com/office/drawing/2014/main" id="{5CEB88E1-4DE3-1C4A-80AC-1BE56F595785}"/>
              </a:ext>
            </a:extLst>
          </p:cNvPr>
          <p:cNvSpPr>
            <a:spLocks noGrp="1"/>
          </p:cNvSpPr>
          <p:nvPr>
            <p:ph type="sldNum" sz="quarter" idx="13"/>
          </p:nvPr>
        </p:nvSpPr>
        <p:spPr>
          <a:xfrm>
            <a:off x="8396239" y="5424876"/>
            <a:ext cx="718886" cy="299749"/>
          </a:xfrm>
        </p:spPr>
        <p:txBody>
          <a:bodyPr/>
          <a:lstStyle>
            <a:lvl1pPr>
              <a:defRPr>
                <a:solidFill>
                  <a:schemeClr val="bg1"/>
                </a:solidFill>
              </a:defRPr>
            </a:lvl1pPr>
          </a:lstStyle>
          <a:p>
            <a:fld id="{F1F5C55A-AAC4-4FAB-A004-0267178C4D8A}" type="slidenum">
              <a:rPr lang="fr-FR" smtClean="0"/>
              <a:pPr/>
              <a:t>‹N°›</a:t>
            </a:fld>
            <a:endParaRPr lang="fr-FR" dirty="0"/>
          </a:p>
        </p:txBody>
      </p:sp>
      <p:sp>
        <p:nvSpPr>
          <p:cNvPr id="27" name="Text Placeholder 2">
            <a:extLst>
              <a:ext uri="{FF2B5EF4-FFF2-40B4-BE49-F238E27FC236}">
                <a16:creationId xmlns:a16="http://schemas.microsoft.com/office/drawing/2014/main" id="{0A61B5E3-8D6C-7243-88BF-BAA8967180AA}"/>
              </a:ext>
            </a:extLst>
          </p:cNvPr>
          <p:cNvSpPr>
            <a:spLocks noGrp="1"/>
          </p:cNvSpPr>
          <p:nvPr>
            <p:ph type="body" sz="quarter" idx="26" hasCustomPrompt="1"/>
          </p:nvPr>
        </p:nvSpPr>
        <p:spPr>
          <a:xfrm>
            <a:off x="512812" y="1490079"/>
            <a:ext cx="4360274" cy="3602622"/>
          </a:xfrm>
        </p:spPr>
        <p:txBody>
          <a:bodyPr>
            <a:normAutofit/>
          </a:bodyPr>
          <a:lstStyle>
            <a:lvl1pPr>
              <a:buSzPct val="140000"/>
              <a:defRPr sz="1400"/>
            </a:lvl1pPr>
            <a:lvl2pPr>
              <a:defRPr sz="1300"/>
            </a:lvl2pPr>
            <a:lvl3pPr>
              <a:defRPr sz="1300"/>
            </a:lvl3pPr>
            <a:lvl4pPr>
              <a:defRPr sz="1300"/>
            </a:lvl4pPr>
            <a:lvl5pPr>
              <a:defRPr sz="1300"/>
            </a:lvl5pPr>
          </a:lstStyle>
          <a:p>
            <a:pPr lvl="0"/>
            <a:r>
              <a:rPr lang="en-US" dirty="0"/>
              <a:t>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Freeform 27">
            <a:extLst>
              <a:ext uri="{FF2B5EF4-FFF2-40B4-BE49-F238E27FC236}">
                <a16:creationId xmlns:a16="http://schemas.microsoft.com/office/drawing/2014/main" id="{9CAD9429-4BFE-1C44-887E-D6BEA691FDA0}"/>
              </a:ext>
            </a:extLst>
          </p:cNvPr>
          <p:cNvSpPr/>
          <p:nvPr/>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29" name="Espace réservé du texte 2">
            <a:extLst>
              <a:ext uri="{FF2B5EF4-FFF2-40B4-BE49-F238E27FC236}">
                <a16:creationId xmlns:a16="http://schemas.microsoft.com/office/drawing/2014/main" id="{182846C3-310B-F346-BF5C-A0CBF95BEC19}"/>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chemeClr val="accent2"/>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2969761012"/>
      </p:ext>
    </p:extLst>
  </p:cSld>
  <p:clrMapOvr>
    <a:masterClrMapping/>
  </p:clrMapOvr>
  <p:hf hdr="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Graphique/Image blanc">
    <p:bg>
      <p:bgPr>
        <a:solidFill>
          <a:schemeClr val="bg1"/>
        </a:solidFill>
        <a:effectLst/>
      </p:bgPr>
    </p:bg>
    <p:spTree>
      <p:nvGrpSpPr>
        <p:cNvPr id="1" name=""/>
        <p:cNvGrpSpPr/>
        <p:nvPr/>
      </p:nvGrpSpPr>
      <p:grpSpPr>
        <a:xfrm>
          <a:off x="0" y="0"/>
          <a:ext cx="0" cy="0"/>
          <a:chOff x="0" y="0"/>
          <a:chExt cx="0" cy="0"/>
        </a:xfrm>
      </p:grpSpPr>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p>
            <a:pPr>
              <a:defRPr/>
            </a:pPr>
            <a:r>
              <a:rPr lang="fr-FR"/>
              <a:t>© SQLI GROUP | 2015 </a:t>
            </a:r>
          </a:p>
        </p:txBody>
      </p:sp>
      <p:sp>
        <p:nvSpPr>
          <p:cNvPr id="11" name="Espace réservé pour une image  11">
            <a:extLst>
              <a:ext uri="{FF2B5EF4-FFF2-40B4-BE49-F238E27FC236}">
                <a16:creationId xmlns:a16="http://schemas.microsoft.com/office/drawing/2014/main" id="{425FAC87-E1E9-EC41-AF73-0414B6AAF882}"/>
              </a:ext>
            </a:extLst>
          </p:cNvPr>
          <p:cNvSpPr>
            <a:spLocks noGrp="1"/>
          </p:cNvSpPr>
          <p:nvPr>
            <p:ph type="pic" sz="quarter" idx="24"/>
          </p:nvPr>
        </p:nvSpPr>
        <p:spPr>
          <a:xfrm>
            <a:off x="6361642" y="0"/>
            <a:ext cx="2776861" cy="5715000"/>
          </a:xfrm>
        </p:spPr>
        <p:txBody>
          <a:bodyPr anchor="ctr"/>
          <a:lstStyle>
            <a:lvl1pPr marL="0" indent="0" algn="ctr">
              <a:buFontTx/>
              <a:buNone/>
              <a:defRPr>
                <a:solidFill>
                  <a:schemeClr val="accent1"/>
                </a:solidFill>
              </a:defRPr>
            </a:lvl1pPr>
          </a:lstStyle>
          <a:p>
            <a:r>
              <a:rPr lang="fr-FR"/>
              <a:t>Cliquez sur l'icône pour ajouter une image</a:t>
            </a:r>
            <a:endParaRPr lang="fr-FR" dirty="0"/>
          </a:p>
        </p:txBody>
      </p:sp>
      <p:sp>
        <p:nvSpPr>
          <p:cNvPr id="7" name="Rectangle 6">
            <a:extLst>
              <a:ext uri="{FF2B5EF4-FFF2-40B4-BE49-F238E27FC236}">
                <a16:creationId xmlns:a16="http://schemas.microsoft.com/office/drawing/2014/main" id="{77B60301-ED92-0447-A6D3-2EBFA7F3A729}"/>
              </a:ext>
            </a:extLst>
          </p:cNvPr>
          <p:cNvSpPr/>
          <p:nvPr/>
        </p:nvSpPr>
        <p:spPr>
          <a:xfrm>
            <a:off x="431800" y="2242839"/>
            <a:ext cx="5529162" cy="2337627"/>
          </a:xfrm>
          <a:prstGeom prst="rect">
            <a:avLst/>
          </a:prstGeom>
          <a:noFill/>
          <a:ln w="9525"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8" name="Espace réservé du graphique 2">
            <a:extLst>
              <a:ext uri="{FF2B5EF4-FFF2-40B4-BE49-F238E27FC236}">
                <a16:creationId xmlns:a16="http://schemas.microsoft.com/office/drawing/2014/main" id="{9D5AD31E-94B8-9743-A470-6B40FFCA5E31}"/>
              </a:ext>
            </a:extLst>
          </p:cNvPr>
          <p:cNvSpPr>
            <a:spLocks noGrp="1"/>
          </p:cNvSpPr>
          <p:nvPr>
            <p:ph type="chart" sz="quarter" idx="25"/>
          </p:nvPr>
        </p:nvSpPr>
        <p:spPr>
          <a:xfrm>
            <a:off x="641350" y="1694872"/>
            <a:ext cx="5103813" cy="3015673"/>
          </a:xfrm>
        </p:spPr>
        <p:txBody>
          <a:bodyPr anchor="ctr"/>
          <a:lstStyle>
            <a:lvl1pPr marL="0" indent="0" algn="ctr">
              <a:buFontTx/>
              <a:buNone/>
              <a:defRPr>
                <a:solidFill>
                  <a:schemeClr val="accent1"/>
                </a:solidFill>
              </a:defRPr>
            </a:lvl1pPr>
          </a:lstStyle>
          <a:p>
            <a:r>
              <a:rPr lang="fr-FR"/>
              <a:t>Cliquez sur l'icône pour ajouter un graphique</a:t>
            </a:r>
            <a:endParaRPr lang="fr-FR" dirty="0"/>
          </a:p>
        </p:txBody>
      </p:sp>
      <p:cxnSp>
        <p:nvCxnSpPr>
          <p:cNvPr id="9" name="Connecteur droit 8">
            <a:extLst>
              <a:ext uri="{FF2B5EF4-FFF2-40B4-BE49-F238E27FC236}">
                <a16:creationId xmlns:a16="http://schemas.microsoft.com/office/drawing/2014/main" id="{9B2FD604-C924-224D-ACF1-55A63E005EDF}"/>
              </a:ext>
            </a:extLst>
          </p:cNvPr>
          <p:cNvCxnSpPr>
            <a:cxnSpLocks/>
          </p:cNvCxnSpPr>
          <p:nvPr/>
        </p:nvCxnSpPr>
        <p:spPr>
          <a:xfrm>
            <a:off x="431800" y="5253019"/>
            <a:ext cx="1338042" cy="11837"/>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22">
            <a:extLst>
              <a:ext uri="{FF2B5EF4-FFF2-40B4-BE49-F238E27FC236}">
                <a16:creationId xmlns:a16="http://schemas.microsoft.com/office/drawing/2014/main" id="{58643A70-F360-844D-83B8-59914E86E64F}"/>
              </a:ext>
            </a:extLst>
          </p:cNvPr>
          <p:cNvSpPr>
            <a:spLocks noGrp="1"/>
          </p:cNvSpPr>
          <p:nvPr>
            <p:ph type="sldNum" sz="quarter" idx="13"/>
          </p:nvPr>
        </p:nvSpPr>
        <p:spPr>
          <a:xfrm>
            <a:off x="8396239" y="5424876"/>
            <a:ext cx="718886" cy="299749"/>
          </a:xfrm>
        </p:spPr>
        <p:txBody>
          <a:bodyPr/>
          <a:lstStyle/>
          <a:p>
            <a:fld id="{F1F5C55A-AAC4-4FAB-A004-0267178C4D8A}" type="slidenum">
              <a:rPr lang="fr-FR" smtClean="0"/>
              <a:pPr/>
              <a:t>‹N°›</a:t>
            </a:fld>
            <a:endParaRPr lang="fr-FR" dirty="0"/>
          </a:p>
        </p:txBody>
      </p:sp>
      <p:sp>
        <p:nvSpPr>
          <p:cNvPr id="15" name="Freeform 14">
            <a:extLst>
              <a:ext uri="{FF2B5EF4-FFF2-40B4-BE49-F238E27FC236}">
                <a16:creationId xmlns:a16="http://schemas.microsoft.com/office/drawing/2014/main" id="{7AC8D1B5-E3EE-3D4E-9E2C-2515FA22801C}"/>
              </a:ext>
            </a:extLst>
          </p:cNvPr>
          <p:cNvSpPr/>
          <p:nvPr/>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0" name="Espace réservé du texte 2">
            <a:extLst>
              <a:ext uri="{FF2B5EF4-FFF2-40B4-BE49-F238E27FC236}">
                <a16:creationId xmlns:a16="http://schemas.microsoft.com/office/drawing/2014/main" id="{B3ACC96C-6869-0247-BB56-1160C37A6BCE}"/>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chemeClr val="accent2"/>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392228068"/>
      </p:ext>
    </p:extLst>
  </p:cSld>
  <p:clrMapOvr>
    <a:masterClrMapping/>
  </p:clrMapOvr>
  <p:hf hdr="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Image/Texte 2 blanc">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293B1B-CEE0-0F45-AD0E-C589F8DD2587}"/>
              </a:ext>
            </a:extLst>
          </p:cNvPr>
          <p:cNvSpPr/>
          <p:nvPr/>
        </p:nvSpPr>
        <p:spPr>
          <a:xfrm>
            <a:off x="457239" y="1373742"/>
            <a:ext cx="4130993" cy="4004709"/>
          </a:xfrm>
          <a:prstGeom prst="rect">
            <a:avLst/>
          </a:prstGeom>
          <a:solidFill>
            <a:schemeClr val="accent6"/>
          </a:solidFill>
          <a:ln>
            <a:solidFill>
              <a:srgbClr val="481F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p>
            <a:pPr>
              <a:defRPr/>
            </a:pPr>
            <a:r>
              <a:rPr lang="fr-FR"/>
              <a:t>© SQLI GROUP | 2015 </a:t>
            </a:r>
          </a:p>
        </p:txBody>
      </p:sp>
      <p:sp>
        <p:nvSpPr>
          <p:cNvPr id="14" name="Espace réservé pour une image  11">
            <a:extLst>
              <a:ext uri="{FF2B5EF4-FFF2-40B4-BE49-F238E27FC236}">
                <a16:creationId xmlns:a16="http://schemas.microsoft.com/office/drawing/2014/main" id="{647EDD94-3C3A-B146-AEF2-5A2EB59C700A}"/>
              </a:ext>
            </a:extLst>
          </p:cNvPr>
          <p:cNvSpPr>
            <a:spLocks noGrp="1"/>
          </p:cNvSpPr>
          <p:nvPr>
            <p:ph type="pic" sz="quarter" idx="24"/>
          </p:nvPr>
        </p:nvSpPr>
        <p:spPr>
          <a:xfrm>
            <a:off x="686579" y="1606813"/>
            <a:ext cx="3672311" cy="3538565"/>
          </a:xfrm>
        </p:spPr>
        <p:txBody>
          <a:bodyPr anchor="ctr"/>
          <a:lstStyle>
            <a:lvl1pPr marL="0" indent="0" algn="ctr">
              <a:buFontTx/>
              <a:buNone/>
              <a:defRPr>
                <a:solidFill>
                  <a:schemeClr val="accent1"/>
                </a:solidFill>
              </a:defRPr>
            </a:lvl1pPr>
          </a:lstStyle>
          <a:p>
            <a:r>
              <a:rPr lang="fr-FR"/>
              <a:t>Cliquez sur l'icône pour ajouter une image</a:t>
            </a:r>
            <a:endParaRPr lang="fr-FR" dirty="0"/>
          </a:p>
        </p:txBody>
      </p:sp>
      <p:sp>
        <p:nvSpPr>
          <p:cNvPr id="8" name="Rectangle 7">
            <a:extLst>
              <a:ext uri="{FF2B5EF4-FFF2-40B4-BE49-F238E27FC236}">
                <a16:creationId xmlns:a16="http://schemas.microsoft.com/office/drawing/2014/main" id="{78C4CE56-00DC-E649-807E-2F116FEDE9BF}"/>
              </a:ext>
            </a:extLst>
          </p:cNvPr>
          <p:cNvSpPr/>
          <p:nvPr/>
        </p:nvSpPr>
        <p:spPr>
          <a:xfrm rot="16200000">
            <a:off x="5875522" y="4740709"/>
            <a:ext cx="45719" cy="1325701"/>
          </a:xfrm>
          <a:prstGeom prst="rect">
            <a:avLst/>
          </a:prstGeom>
          <a:solidFill>
            <a:srgbClr val="3EB2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9" name="Slide Number Placeholder 22">
            <a:extLst>
              <a:ext uri="{FF2B5EF4-FFF2-40B4-BE49-F238E27FC236}">
                <a16:creationId xmlns:a16="http://schemas.microsoft.com/office/drawing/2014/main" id="{3CBB966D-7E8D-4646-9A0D-B44E84C439BE}"/>
              </a:ext>
            </a:extLst>
          </p:cNvPr>
          <p:cNvSpPr>
            <a:spLocks noGrp="1"/>
          </p:cNvSpPr>
          <p:nvPr>
            <p:ph type="sldNum" sz="quarter" idx="13"/>
          </p:nvPr>
        </p:nvSpPr>
        <p:spPr>
          <a:xfrm>
            <a:off x="8396239" y="5424876"/>
            <a:ext cx="718886" cy="299749"/>
          </a:xfrm>
        </p:spPr>
        <p:txBody>
          <a:bodyPr/>
          <a:lstStyle/>
          <a:p>
            <a:fld id="{F1F5C55A-AAC4-4FAB-A004-0267178C4D8A}" type="slidenum">
              <a:rPr lang="fr-FR" smtClean="0"/>
              <a:pPr/>
              <a:t>‹N°›</a:t>
            </a:fld>
            <a:endParaRPr lang="fr-FR" dirty="0"/>
          </a:p>
        </p:txBody>
      </p:sp>
      <p:sp>
        <p:nvSpPr>
          <p:cNvPr id="10" name="Text Placeholder 2">
            <a:extLst>
              <a:ext uri="{FF2B5EF4-FFF2-40B4-BE49-F238E27FC236}">
                <a16:creationId xmlns:a16="http://schemas.microsoft.com/office/drawing/2014/main" id="{7758AF88-B045-B842-8680-C21C1311FB77}"/>
              </a:ext>
            </a:extLst>
          </p:cNvPr>
          <p:cNvSpPr>
            <a:spLocks noGrp="1"/>
          </p:cNvSpPr>
          <p:nvPr>
            <p:ph type="body" sz="quarter" idx="26" hasCustomPrompt="1"/>
          </p:nvPr>
        </p:nvSpPr>
        <p:spPr>
          <a:xfrm>
            <a:off x="4856212" y="1340060"/>
            <a:ext cx="3805189" cy="3805318"/>
          </a:xfrm>
        </p:spPr>
        <p:txBody>
          <a:bodyPr>
            <a:normAutofit/>
          </a:bodyPr>
          <a:lstStyle>
            <a:lvl1pPr>
              <a:buSzPct val="140000"/>
              <a:defRPr sz="1400"/>
            </a:lvl1pPr>
            <a:lvl2pPr>
              <a:defRPr sz="1300"/>
            </a:lvl2pPr>
            <a:lvl3pPr>
              <a:defRPr sz="1300"/>
            </a:lvl3pPr>
            <a:lvl4pPr>
              <a:defRPr sz="1300"/>
            </a:lvl4pPr>
            <a:lvl5pPr>
              <a:defRPr sz="1300"/>
            </a:lvl5pPr>
          </a:lstStyle>
          <a:p>
            <a:pPr lvl="0"/>
            <a:r>
              <a:rPr lang="en-US" dirty="0"/>
              <a:t>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reeform 11">
            <a:extLst>
              <a:ext uri="{FF2B5EF4-FFF2-40B4-BE49-F238E27FC236}">
                <a16:creationId xmlns:a16="http://schemas.microsoft.com/office/drawing/2014/main" id="{1A4E8E5E-E98C-2E41-B0C8-3A2A91FD45C7}"/>
              </a:ext>
            </a:extLst>
          </p:cNvPr>
          <p:cNvSpPr/>
          <p:nvPr/>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5" name="Espace réservé du texte 2">
            <a:extLst>
              <a:ext uri="{FF2B5EF4-FFF2-40B4-BE49-F238E27FC236}">
                <a16:creationId xmlns:a16="http://schemas.microsoft.com/office/drawing/2014/main" id="{0CA9E724-3BDE-5E4D-946A-CDE67F2B527D}"/>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chemeClr val="accent2"/>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952746035"/>
      </p:ext>
    </p:extLst>
  </p:cSld>
  <p:clrMapOvr>
    <a:masterClrMapping/>
  </p:clrMapOvr>
  <p:hf hdr="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Image/Texte 3 blanc">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293B1B-CEE0-0F45-AD0E-C589F8DD2587}"/>
              </a:ext>
            </a:extLst>
          </p:cNvPr>
          <p:cNvSpPr/>
          <p:nvPr/>
        </p:nvSpPr>
        <p:spPr>
          <a:xfrm>
            <a:off x="457239" y="1373742"/>
            <a:ext cx="4130993" cy="4004709"/>
          </a:xfrm>
          <a:prstGeom prst="rect">
            <a:avLst/>
          </a:prstGeom>
          <a:solidFill>
            <a:srgbClr val="EB28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p>
            <a:pPr>
              <a:defRPr/>
            </a:pPr>
            <a:r>
              <a:rPr lang="fr-FR"/>
              <a:t>© SQLI GROUP | 2015 </a:t>
            </a:r>
          </a:p>
        </p:txBody>
      </p:sp>
      <p:sp>
        <p:nvSpPr>
          <p:cNvPr id="14" name="Espace réservé pour une image  11">
            <a:extLst>
              <a:ext uri="{FF2B5EF4-FFF2-40B4-BE49-F238E27FC236}">
                <a16:creationId xmlns:a16="http://schemas.microsoft.com/office/drawing/2014/main" id="{647EDD94-3C3A-B146-AEF2-5A2EB59C700A}"/>
              </a:ext>
            </a:extLst>
          </p:cNvPr>
          <p:cNvSpPr>
            <a:spLocks noGrp="1"/>
          </p:cNvSpPr>
          <p:nvPr>
            <p:ph type="pic" sz="quarter" idx="24"/>
          </p:nvPr>
        </p:nvSpPr>
        <p:spPr>
          <a:xfrm>
            <a:off x="686579" y="1606813"/>
            <a:ext cx="3672311" cy="3538565"/>
          </a:xfrm>
        </p:spPr>
        <p:txBody>
          <a:bodyPr anchor="ctr"/>
          <a:lstStyle>
            <a:lvl1pPr marL="0" indent="0" algn="ctr">
              <a:buFontTx/>
              <a:buNone/>
              <a:defRPr>
                <a:solidFill>
                  <a:schemeClr val="bg1"/>
                </a:solidFill>
              </a:defRPr>
            </a:lvl1pPr>
          </a:lstStyle>
          <a:p>
            <a:r>
              <a:rPr lang="fr-FR"/>
              <a:t>Cliquez sur l'icône pour ajouter une image</a:t>
            </a:r>
            <a:endParaRPr lang="fr-FR" dirty="0"/>
          </a:p>
        </p:txBody>
      </p:sp>
      <p:sp>
        <p:nvSpPr>
          <p:cNvPr id="8" name="Rectangle 7">
            <a:extLst>
              <a:ext uri="{FF2B5EF4-FFF2-40B4-BE49-F238E27FC236}">
                <a16:creationId xmlns:a16="http://schemas.microsoft.com/office/drawing/2014/main" id="{78C4CE56-00DC-E649-807E-2F116FEDE9BF}"/>
              </a:ext>
            </a:extLst>
          </p:cNvPr>
          <p:cNvSpPr/>
          <p:nvPr/>
        </p:nvSpPr>
        <p:spPr>
          <a:xfrm rot="16200000">
            <a:off x="5875522" y="4740709"/>
            <a:ext cx="45719" cy="13257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9" name="Slide Number Placeholder 22">
            <a:extLst>
              <a:ext uri="{FF2B5EF4-FFF2-40B4-BE49-F238E27FC236}">
                <a16:creationId xmlns:a16="http://schemas.microsoft.com/office/drawing/2014/main" id="{D15EF51C-06C4-2042-A538-4DDBCAF648E4}"/>
              </a:ext>
            </a:extLst>
          </p:cNvPr>
          <p:cNvSpPr>
            <a:spLocks noGrp="1"/>
          </p:cNvSpPr>
          <p:nvPr>
            <p:ph type="sldNum" sz="quarter" idx="13"/>
          </p:nvPr>
        </p:nvSpPr>
        <p:spPr>
          <a:xfrm>
            <a:off x="8396239" y="5424876"/>
            <a:ext cx="718886" cy="299749"/>
          </a:xfrm>
        </p:spPr>
        <p:txBody>
          <a:bodyPr/>
          <a:lstStyle/>
          <a:p>
            <a:fld id="{F1F5C55A-AAC4-4FAB-A004-0267178C4D8A}" type="slidenum">
              <a:rPr lang="fr-FR" smtClean="0"/>
              <a:pPr/>
              <a:t>‹N°›</a:t>
            </a:fld>
            <a:endParaRPr lang="fr-FR" dirty="0"/>
          </a:p>
        </p:txBody>
      </p:sp>
      <p:sp>
        <p:nvSpPr>
          <p:cNvPr id="10" name="Text Placeholder 2">
            <a:extLst>
              <a:ext uri="{FF2B5EF4-FFF2-40B4-BE49-F238E27FC236}">
                <a16:creationId xmlns:a16="http://schemas.microsoft.com/office/drawing/2014/main" id="{E5A8AF9A-55B1-5249-BF04-348CAD098E6C}"/>
              </a:ext>
            </a:extLst>
          </p:cNvPr>
          <p:cNvSpPr>
            <a:spLocks noGrp="1"/>
          </p:cNvSpPr>
          <p:nvPr>
            <p:ph type="body" sz="quarter" idx="26" hasCustomPrompt="1"/>
          </p:nvPr>
        </p:nvSpPr>
        <p:spPr>
          <a:xfrm>
            <a:off x="4856212" y="1340060"/>
            <a:ext cx="3805189" cy="3805318"/>
          </a:xfrm>
        </p:spPr>
        <p:txBody>
          <a:bodyPr>
            <a:normAutofit/>
          </a:bodyPr>
          <a:lstStyle>
            <a:lvl1pPr>
              <a:buSzPct val="140000"/>
              <a:defRPr sz="1400"/>
            </a:lvl1pPr>
            <a:lvl2pPr>
              <a:defRPr sz="1300"/>
            </a:lvl2pPr>
            <a:lvl3pPr>
              <a:defRPr sz="1300"/>
            </a:lvl3pPr>
            <a:lvl4pPr>
              <a:defRPr sz="1300"/>
            </a:lvl4pPr>
            <a:lvl5pPr>
              <a:defRPr sz="1300"/>
            </a:lvl5pPr>
          </a:lstStyle>
          <a:p>
            <a:pPr lvl="0"/>
            <a:r>
              <a:rPr lang="en-US" dirty="0"/>
              <a:t>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reeform 11">
            <a:extLst>
              <a:ext uri="{FF2B5EF4-FFF2-40B4-BE49-F238E27FC236}">
                <a16:creationId xmlns:a16="http://schemas.microsoft.com/office/drawing/2014/main" id="{EE5D9AFF-A34B-764A-9140-1D203807D732}"/>
              </a:ext>
            </a:extLst>
          </p:cNvPr>
          <p:cNvSpPr/>
          <p:nvPr/>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5" name="Espace réservé du texte 2">
            <a:extLst>
              <a:ext uri="{FF2B5EF4-FFF2-40B4-BE49-F238E27FC236}">
                <a16:creationId xmlns:a16="http://schemas.microsoft.com/office/drawing/2014/main" id="{86E43254-B9F0-5248-AFFD-E67D9EEE8E58}"/>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chemeClr val="accent2"/>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2592276802"/>
      </p:ext>
    </p:extLst>
  </p:cSld>
  <p:clrMapOvr>
    <a:masterClrMapping/>
  </p:clrMapOvr>
  <p:hf hdr="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Image/Texte 4 blanc">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293B1B-CEE0-0F45-AD0E-C589F8DD2587}"/>
              </a:ext>
            </a:extLst>
          </p:cNvPr>
          <p:cNvSpPr/>
          <p:nvPr/>
        </p:nvSpPr>
        <p:spPr>
          <a:xfrm>
            <a:off x="457239" y="1373742"/>
            <a:ext cx="4130993" cy="40047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p>
            <a:pPr>
              <a:defRPr/>
            </a:pPr>
            <a:r>
              <a:rPr lang="fr-FR"/>
              <a:t>© SQLI GROUP | 2015 </a:t>
            </a:r>
          </a:p>
        </p:txBody>
      </p:sp>
      <p:sp>
        <p:nvSpPr>
          <p:cNvPr id="14" name="Espace réservé pour une image  11">
            <a:extLst>
              <a:ext uri="{FF2B5EF4-FFF2-40B4-BE49-F238E27FC236}">
                <a16:creationId xmlns:a16="http://schemas.microsoft.com/office/drawing/2014/main" id="{647EDD94-3C3A-B146-AEF2-5A2EB59C700A}"/>
              </a:ext>
            </a:extLst>
          </p:cNvPr>
          <p:cNvSpPr>
            <a:spLocks noGrp="1"/>
          </p:cNvSpPr>
          <p:nvPr>
            <p:ph type="pic" sz="quarter" idx="24"/>
          </p:nvPr>
        </p:nvSpPr>
        <p:spPr>
          <a:xfrm>
            <a:off x="686579" y="1606813"/>
            <a:ext cx="3672311" cy="3538565"/>
          </a:xfrm>
        </p:spPr>
        <p:txBody>
          <a:bodyPr anchor="ctr"/>
          <a:lstStyle>
            <a:lvl1pPr marL="0" indent="0" algn="ctr">
              <a:buFontTx/>
              <a:buNone/>
              <a:defRPr>
                <a:solidFill>
                  <a:schemeClr val="bg1"/>
                </a:solidFill>
              </a:defRPr>
            </a:lvl1pPr>
          </a:lstStyle>
          <a:p>
            <a:r>
              <a:rPr lang="fr-FR"/>
              <a:t>Cliquez sur l'icône pour ajouter une image</a:t>
            </a:r>
            <a:endParaRPr lang="fr-FR" dirty="0"/>
          </a:p>
        </p:txBody>
      </p:sp>
      <p:sp>
        <p:nvSpPr>
          <p:cNvPr id="8" name="Rectangle 7">
            <a:extLst>
              <a:ext uri="{FF2B5EF4-FFF2-40B4-BE49-F238E27FC236}">
                <a16:creationId xmlns:a16="http://schemas.microsoft.com/office/drawing/2014/main" id="{78C4CE56-00DC-E649-807E-2F116FEDE9BF}"/>
              </a:ext>
            </a:extLst>
          </p:cNvPr>
          <p:cNvSpPr/>
          <p:nvPr/>
        </p:nvSpPr>
        <p:spPr>
          <a:xfrm rot="16200000">
            <a:off x="5875522" y="4740709"/>
            <a:ext cx="45719" cy="13257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9" name="Slide Number Placeholder 22">
            <a:extLst>
              <a:ext uri="{FF2B5EF4-FFF2-40B4-BE49-F238E27FC236}">
                <a16:creationId xmlns:a16="http://schemas.microsoft.com/office/drawing/2014/main" id="{D15EF51C-06C4-2042-A538-4DDBCAF648E4}"/>
              </a:ext>
            </a:extLst>
          </p:cNvPr>
          <p:cNvSpPr>
            <a:spLocks noGrp="1"/>
          </p:cNvSpPr>
          <p:nvPr>
            <p:ph type="sldNum" sz="quarter" idx="13"/>
          </p:nvPr>
        </p:nvSpPr>
        <p:spPr>
          <a:xfrm>
            <a:off x="8396239" y="5424876"/>
            <a:ext cx="718886" cy="299749"/>
          </a:xfrm>
        </p:spPr>
        <p:txBody>
          <a:bodyPr/>
          <a:lstStyle/>
          <a:p>
            <a:fld id="{F1F5C55A-AAC4-4FAB-A004-0267178C4D8A}" type="slidenum">
              <a:rPr lang="fr-FR" smtClean="0"/>
              <a:pPr/>
              <a:t>‹N°›</a:t>
            </a:fld>
            <a:endParaRPr lang="fr-FR" dirty="0"/>
          </a:p>
        </p:txBody>
      </p:sp>
      <p:sp>
        <p:nvSpPr>
          <p:cNvPr id="10" name="Text Placeholder 2">
            <a:extLst>
              <a:ext uri="{FF2B5EF4-FFF2-40B4-BE49-F238E27FC236}">
                <a16:creationId xmlns:a16="http://schemas.microsoft.com/office/drawing/2014/main" id="{6065D297-02F8-BF46-A5DE-75EAD075EFBC}"/>
              </a:ext>
            </a:extLst>
          </p:cNvPr>
          <p:cNvSpPr>
            <a:spLocks noGrp="1"/>
          </p:cNvSpPr>
          <p:nvPr>
            <p:ph type="body" sz="quarter" idx="26" hasCustomPrompt="1"/>
          </p:nvPr>
        </p:nvSpPr>
        <p:spPr>
          <a:xfrm>
            <a:off x="4856212" y="1340060"/>
            <a:ext cx="3805189" cy="3805318"/>
          </a:xfrm>
        </p:spPr>
        <p:txBody>
          <a:bodyPr>
            <a:normAutofit/>
          </a:bodyPr>
          <a:lstStyle>
            <a:lvl1pPr>
              <a:buSzPct val="140000"/>
              <a:defRPr sz="1400"/>
            </a:lvl1pPr>
            <a:lvl2pPr>
              <a:defRPr sz="1300"/>
            </a:lvl2pPr>
            <a:lvl3pPr>
              <a:defRPr sz="1300"/>
            </a:lvl3pPr>
            <a:lvl4pPr>
              <a:defRPr sz="1300"/>
            </a:lvl4pPr>
            <a:lvl5pPr>
              <a:defRPr sz="1300"/>
            </a:lvl5pPr>
          </a:lstStyle>
          <a:p>
            <a:pPr lvl="0"/>
            <a:r>
              <a:rPr lang="en-US" dirty="0"/>
              <a:t>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reeform 11">
            <a:extLst>
              <a:ext uri="{FF2B5EF4-FFF2-40B4-BE49-F238E27FC236}">
                <a16:creationId xmlns:a16="http://schemas.microsoft.com/office/drawing/2014/main" id="{A535A02E-064A-B147-915B-208EDE59807D}"/>
              </a:ext>
            </a:extLst>
          </p:cNvPr>
          <p:cNvSpPr/>
          <p:nvPr/>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5" name="Espace réservé du texte 2">
            <a:extLst>
              <a:ext uri="{FF2B5EF4-FFF2-40B4-BE49-F238E27FC236}">
                <a16:creationId xmlns:a16="http://schemas.microsoft.com/office/drawing/2014/main" id="{C655620F-F010-0442-AD5B-23AE77D9DFEA}"/>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chemeClr val="accent2"/>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1118354184"/>
      </p:ext>
    </p:extLst>
  </p:cSld>
  <p:clrMapOvr>
    <a:masterClrMapping/>
  </p:clrMapOvr>
  <p:hf hdr="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A SUPR">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293B1B-CEE0-0F45-AD0E-C589F8DD2587}"/>
              </a:ext>
            </a:extLst>
          </p:cNvPr>
          <p:cNvSpPr/>
          <p:nvPr/>
        </p:nvSpPr>
        <p:spPr>
          <a:xfrm>
            <a:off x="457239" y="1373742"/>
            <a:ext cx="4130993" cy="4004709"/>
          </a:xfrm>
          <a:prstGeom prst="rect">
            <a:avLst/>
          </a:prstGeom>
          <a:solidFill>
            <a:srgbClr val="FFD6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p>
            <a:pPr>
              <a:defRPr/>
            </a:pPr>
            <a:r>
              <a:rPr lang="fr-FR"/>
              <a:t>© SQLI GROUP | 2015 </a:t>
            </a:r>
          </a:p>
        </p:txBody>
      </p:sp>
      <p:sp>
        <p:nvSpPr>
          <p:cNvPr id="14" name="Espace réservé pour une image  11">
            <a:extLst>
              <a:ext uri="{FF2B5EF4-FFF2-40B4-BE49-F238E27FC236}">
                <a16:creationId xmlns:a16="http://schemas.microsoft.com/office/drawing/2014/main" id="{647EDD94-3C3A-B146-AEF2-5A2EB59C700A}"/>
              </a:ext>
            </a:extLst>
          </p:cNvPr>
          <p:cNvSpPr>
            <a:spLocks noGrp="1"/>
          </p:cNvSpPr>
          <p:nvPr>
            <p:ph type="pic" sz="quarter" idx="24"/>
          </p:nvPr>
        </p:nvSpPr>
        <p:spPr>
          <a:xfrm>
            <a:off x="686579" y="1606813"/>
            <a:ext cx="3672311" cy="3538565"/>
          </a:xfrm>
        </p:spPr>
        <p:txBody>
          <a:bodyPr anchor="ctr"/>
          <a:lstStyle>
            <a:lvl1pPr marL="0" indent="0" algn="ctr">
              <a:buFontTx/>
              <a:buNone/>
              <a:defRPr>
                <a:solidFill>
                  <a:schemeClr val="accent1"/>
                </a:solidFill>
              </a:defRPr>
            </a:lvl1pPr>
          </a:lstStyle>
          <a:p>
            <a:r>
              <a:rPr lang="fr-FR"/>
              <a:t>Cliquez sur l'icône pour ajouter une image</a:t>
            </a:r>
            <a:endParaRPr lang="fr-FR" dirty="0"/>
          </a:p>
        </p:txBody>
      </p:sp>
      <p:sp>
        <p:nvSpPr>
          <p:cNvPr id="8" name="Rectangle 7">
            <a:extLst>
              <a:ext uri="{FF2B5EF4-FFF2-40B4-BE49-F238E27FC236}">
                <a16:creationId xmlns:a16="http://schemas.microsoft.com/office/drawing/2014/main" id="{78C4CE56-00DC-E649-807E-2F116FEDE9BF}"/>
              </a:ext>
            </a:extLst>
          </p:cNvPr>
          <p:cNvSpPr/>
          <p:nvPr/>
        </p:nvSpPr>
        <p:spPr>
          <a:xfrm rot="16200000">
            <a:off x="5875522" y="4740709"/>
            <a:ext cx="45719" cy="13257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9" name="Slide Number Placeholder 22">
            <a:extLst>
              <a:ext uri="{FF2B5EF4-FFF2-40B4-BE49-F238E27FC236}">
                <a16:creationId xmlns:a16="http://schemas.microsoft.com/office/drawing/2014/main" id="{2CC79220-2965-C045-80B4-42C29758CB85}"/>
              </a:ext>
            </a:extLst>
          </p:cNvPr>
          <p:cNvSpPr>
            <a:spLocks noGrp="1"/>
          </p:cNvSpPr>
          <p:nvPr>
            <p:ph type="sldNum" sz="quarter" idx="13"/>
          </p:nvPr>
        </p:nvSpPr>
        <p:spPr>
          <a:xfrm>
            <a:off x="8396239" y="5424876"/>
            <a:ext cx="718886" cy="299749"/>
          </a:xfrm>
        </p:spPr>
        <p:txBody>
          <a:bodyPr/>
          <a:lstStyle/>
          <a:p>
            <a:fld id="{F1F5C55A-AAC4-4FAB-A004-0267178C4D8A}" type="slidenum">
              <a:rPr lang="fr-FR" smtClean="0"/>
              <a:pPr/>
              <a:t>‹N°›</a:t>
            </a:fld>
            <a:endParaRPr lang="fr-FR" dirty="0"/>
          </a:p>
        </p:txBody>
      </p:sp>
      <p:sp>
        <p:nvSpPr>
          <p:cNvPr id="10" name="Text Placeholder 2">
            <a:extLst>
              <a:ext uri="{FF2B5EF4-FFF2-40B4-BE49-F238E27FC236}">
                <a16:creationId xmlns:a16="http://schemas.microsoft.com/office/drawing/2014/main" id="{BFEB6442-8616-B447-9F50-82C5390CBEEE}"/>
              </a:ext>
            </a:extLst>
          </p:cNvPr>
          <p:cNvSpPr>
            <a:spLocks noGrp="1"/>
          </p:cNvSpPr>
          <p:nvPr>
            <p:ph type="body" sz="quarter" idx="26" hasCustomPrompt="1"/>
          </p:nvPr>
        </p:nvSpPr>
        <p:spPr>
          <a:xfrm>
            <a:off x="4856212" y="1340060"/>
            <a:ext cx="3805189" cy="3805318"/>
          </a:xfrm>
        </p:spPr>
        <p:txBody>
          <a:bodyPr>
            <a:normAutofit/>
          </a:bodyPr>
          <a:lstStyle>
            <a:lvl1pPr>
              <a:buSzPct val="140000"/>
              <a:defRPr sz="1400"/>
            </a:lvl1pPr>
            <a:lvl2pPr>
              <a:defRPr sz="1300"/>
            </a:lvl2pPr>
            <a:lvl3pPr>
              <a:defRPr sz="1300"/>
            </a:lvl3pPr>
            <a:lvl4pPr>
              <a:defRPr sz="1300"/>
            </a:lvl4pPr>
            <a:lvl5pPr>
              <a:defRPr sz="1300"/>
            </a:lvl5pPr>
          </a:lstStyle>
          <a:p>
            <a:pPr lvl="0"/>
            <a:r>
              <a:rPr lang="en-US" dirty="0"/>
              <a:t>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reeform 11">
            <a:extLst>
              <a:ext uri="{FF2B5EF4-FFF2-40B4-BE49-F238E27FC236}">
                <a16:creationId xmlns:a16="http://schemas.microsoft.com/office/drawing/2014/main" id="{97E0A58B-808C-8247-8FFA-581F8ACACC89}"/>
              </a:ext>
            </a:extLst>
          </p:cNvPr>
          <p:cNvSpPr/>
          <p:nvPr/>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5" name="Espace réservé du texte 2">
            <a:extLst>
              <a:ext uri="{FF2B5EF4-FFF2-40B4-BE49-F238E27FC236}">
                <a16:creationId xmlns:a16="http://schemas.microsoft.com/office/drawing/2014/main" id="{2E3EF742-AE7D-D94C-98F0-A555E4AD356B}"/>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chemeClr val="accent2"/>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1667064371"/>
      </p:ext>
    </p:extLst>
  </p:cSld>
  <p:clrMapOvr>
    <a:masterClrMapping/>
  </p:clrMapOvr>
  <p:hf hdr="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Graphique/Texte blanc">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293B1B-CEE0-0F45-AD0E-C589F8DD2587}"/>
              </a:ext>
            </a:extLst>
          </p:cNvPr>
          <p:cNvSpPr/>
          <p:nvPr/>
        </p:nvSpPr>
        <p:spPr>
          <a:xfrm>
            <a:off x="457239" y="1373742"/>
            <a:ext cx="4130993" cy="400470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p>
            <a:pPr>
              <a:defRPr/>
            </a:pPr>
            <a:r>
              <a:rPr lang="fr-FR"/>
              <a:t>© SQLI GROUP | 2015 </a:t>
            </a:r>
          </a:p>
        </p:txBody>
      </p:sp>
      <p:sp>
        <p:nvSpPr>
          <p:cNvPr id="9" name="Espace réservé du graphique 2">
            <a:extLst>
              <a:ext uri="{FF2B5EF4-FFF2-40B4-BE49-F238E27FC236}">
                <a16:creationId xmlns:a16="http://schemas.microsoft.com/office/drawing/2014/main" id="{7E4713B6-07C6-254A-AEF1-273B2681B9A1}"/>
              </a:ext>
            </a:extLst>
          </p:cNvPr>
          <p:cNvSpPr>
            <a:spLocks noGrp="1"/>
          </p:cNvSpPr>
          <p:nvPr>
            <p:ph type="chart" sz="quarter" idx="25"/>
          </p:nvPr>
        </p:nvSpPr>
        <p:spPr>
          <a:xfrm>
            <a:off x="685800" y="1606550"/>
            <a:ext cx="3673475" cy="3538538"/>
          </a:xfrm>
        </p:spPr>
        <p:txBody>
          <a:bodyPr anchor="ctr"/>
          <a:lstStyle>
            <a:lvl1pPr marL="0" indent="0" algn="ctr">
              <a:buFontTx/>
              <a:buNone/>
              <a:defRPr>
                <a:solidFill>
                  <a:schemeClr val="accent1"/>
                </a:solidFill>
              </a:defRPr>
            </a:lvl1pPr>
          </a:lstStyle>
          <a:p>
            <a:r>
              <a:rPr lang="fr-FR"/>
              <a:t>Cliquez sur l'icône pour ajouter un graphique</a:t>
            </a:r>
            <a:endParaRPr lang="fr-FR" dirty="0"/>
          </a:p>
        </p:txBody>
      </p:sp>
      <p:sp>
        <p:nvSpPr>
          <p:cNvPr id="10" name="Slide Number Placeholder 22">
            <a:extLst>
              <a:ext uri="{FF2B5EF4-FFF2-40B4-BE49-F238E27FC236}">
                <a16:creationId xmlns:a16="http://schemas.microsoft.com/office/drawing/2014/main" id="{ABC1F7C2-1EE7-3C43-9F41-15284D897A87}"/>
              </a:ext>
            </a:extLst>
          </p:cNvPr>
          <p:cNvSpPr>
            <a:spLocks noGrp="1"/>
          </p:cNvSpPr>
          <p:nvPr>
            <p:ph type="sldNum" sz="quarter" idx="13"/>
          </p:nvPr>
        </p:nvSpPr>
        <p:spPr>
          <a:xfrm>
            <a:off x="8396239" y="5424876"/>
            <a:ext cx="718886" cy="299749"/>
          </a:xfrm>
        </p:spPr>
        <p:txBody>
          <a:bodyPr/>
          <a:lstStyle/>
          <a:p>
            <a:fld id="{F1F5C55A-AAC4-4FAB-A004-0267178C4D8A}" type="slidenum">
              <a:rPr lang="fr-FR" smtClean="0"/>
              <a:pPr/>
              <a:t>‹N°›</a:t>
            </a:fld>
            <a:endParaRPr lang="fr-FR" dirty="0"/>
          </a:p>
        </p:txBody>
      </p:sp>
      <p:sp>
        <p:nvSpPr>
          <p:cNvPr id="12" name="Text Placeholder 2">
            <a:extLst>
              <a:ext uri="{FF2B5EF4-FFF2-40B4-BE49-F238E27FC236}">
                <a16:creationId xmlns:a16="http://schemas.microsoft.com/office/drawing/2014/main" id="{BCF228D8-2C1A-0246-A2FB-2F925BC1FFD4}"/>
              </a:ext>
            </a:extLst>
          </p:cNvPr>
          <p:cNvSpPr>
            <a:spLocks noGrp="1"/>
          </p:cNvSpPr>
          <p:nvPr>
            <p:ph type="body" sz="quarter" idx="26" hasCustomPrompt="1"/>
          </p:nvPr>
        </p:nvSpPr>
        <p:spPr>
          <a:xfrm>
            <a:off x="4856212" y="1340060"/>
            <a:ext cx="3805189" cy="3805318"/>
          </a:xfrm>
        </p:spPr>
        <p:txBody>
          <a:bodyPr>
            <a:normAutofit/>
          </a:bodyPr>
          <a:lstStyle>
            <a:lvl1pPr>
              <a:buSzPct val="140000"/>
              <a:defRPr sz="1400"/>
            </a:lvl1pPr>
            <a:lvl2pPr>
              <a:defRPr sz="1300"/>
            </a:lvl2pPr>
            <a:lvl3pPr>
              <a:defRPr sz="1300"/>
            </a:lvl3pPr>
            <a:lvl4pPr>
              <a:defRPr sz="1300"/>
            </a:lvl4pPr>
            <a:lvl5pPr>
              <a:defRPr sz="1300"/>
            </a:lvl5pPr>
          </a:lstStyle>
          <a:p>
            <a:pPr lvl="0"/>
            <a:r>
              <a:rPr lang="en-US" dirty="0"/>
              <a:t>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reeform 13">
            <a:extLst>
              <a:ext uri="{FF2B5EF4-FFF2-40B4-BE49-F238E27FC236}">
                <a16:creationId xmlns:a16="http://schemas.microsoft.com/office/drawing/2014/main" id="{D99160F6-648A-BE4D-9A67-D7F9B8A28AC2}"/>
              </a:ext>
            </a:extLst>
          </p:cNvPr>
          <p:cNvSpPr/>
          <p:nvPr/>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1" name="Rectangle 10">
            <a:extLst>
              <a:ext uri="{FF2B5EF4-FFF2-40B4-BE49-F238E27FC236}">
                <a16:creationId xmlns:a16="http://schemas.microsoft.com/office/drawing/2014/main" id="{38BCE61C-2213-2941-8BF9-B1CCF3E58185}"/>
              </a:ext>
            </a:extLst>
          </p:cNvPr>
          <p:cNvSpPr/>
          <p:nvPr/>
        </p:nvSpPr>
        <p:spPr>
          <a:xfrm rot="16200000">
            <a:off x="5875522" y="4740709"/>
            <a:ext cx="45719" cy="13257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16" name="Espace réservé du texte 2">
            <a:extLst>
              <a:ext uri="{FF2B5EF4-FFF2-40B4-BE49-F238E27FC236}">
                <a16:creationId xmlns:a16="http://schemas.microsoft.com/office/drawing/2014/main" id="{150E672A-373E-0344-9C63-10E81365C980}"/>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chemeClr val="accent2"/>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3882744040"/>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ertitr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2B5A063-7E31-0B4D-AEE8-032DAA66F357}"/>
              </a:ext>
            </a:extLst>
          </p:cNvPr>
          <p:cNvSpPr/>
          <p:nvPr/>
        </p:nvSpPr>
        <p:spPr>
          <a:xfrm>
            <a:off x="2560126" y="1152385"/>
            <a:ext cx="6074287" cy="40493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22" name="Footer Placeholder 21">
            <a:extLst>
              <a:ext uri="{FF2B5EF4-FFF2-40B4-BE49-F238E27FC236}">
                <a16:creationId xmlns:a16="http://schemas.microsoft.com/office/drawing/2014/main" id="{5073B433-0495-5C4B-A57D-6E4BB1E1BC94}"/>
              </a:ext>
            </a:extLst>
          </p:cNvPr>
          <p:cNvSpPr>
            <a:spLocks noGrp="1"/>
          </p:cNvSpPr>
          <p:nvPr>
            <p:ph type="ftr" sz="quarter" idx="12"/>
          </p:nvPr>
        </p:nvSpPr>
        <p:spPr/>
        <p:txBody>
          <a:bodyPr/>
          <a:lstStyle/>
          <a:p>
            <a:pPr>
              <a:defRPr/>
            </a:pPr>
            <a:r>
              <a:rPr lang="fr-FR"/>
              <a:t>© SQLI GROUP | 2015 </a:t>
            </a:r>
          </a:p>
        </p:txBody>
      </p:sp>
      <p:sp>
        <p:nvSpPr>
          <p:cNvPr id="23" name="Slide Number Placeholder 22">
            <a:extLst>
              <a:ext uri="{FF2B5EF4-FFF2-40B4-BE49-F238E27FC236}">
                <a16:creationId xmlns:a16="http://schemas.microsoft.com/office/drawing/2014/main" id="{24C7A717-858B-874F-9D6C-B7189AB84DC3}"/>
              </a:ext>
            </a:extLst>
          </p:cNvPr>
          <p:cNvSpPr>
            <a:spLocks noGrp="1"/>
          </p:cNvSpPr>
          <p:nvPr>
            <p:ph type="sldNum" sz="quarter" idx="13"/>
          </p:nvPr>
        </p:nvSpPr>
        <p:spPr/>
        <p:txBody>
          <a:bodyPr/>
          <a:lstStyle/>
          <a:p>
            <a:fld id="{F1F5C55A-AAC4-4FAB-A004-0267178C4D8A}" type="slidenum">
              <a:rPr lang="fr-FR" smtClean="0"/>
              <a:pPr/>
              <a:t>‹N°›</a:t>
            </a:fld>
            <a:endParaRPr lang="fr-FR" dirty="0"/>
          </a:p>
        </p:txBody>
      </p:sp>
      <p:sp>
        <p:nvSpPr>
          <p:cNvPr id="3" name="Espace réservé pour une image  2">
            <a:extLst>
              <a:ext uri="{FF2B5EF4-FFF2-40B4-BE49-F238E27FC236}">
                <a16:creationId xmlns:a16="http://schemas.microsoft.com/office/drawing/2014/main" id="{8C1E9AD2-8E5D-594E-B9DF-43F728C988C1}"/>
              </a:ext>
            </a:extLst>
          </p:cNvPr>
          <p:cNvSpPr>
            <a:spLocks noGrp="1"/>
          </p:cNvSpPr>
          <p:nvPr>
            <p:ph type="pic" sz="quarter" idx="14" hasCustomPrompt="1"/>
          </p:nvPr>
        </p:nvSpPr>
        <p:spPr>
          <a:xfrm>
            <a:off x="2560126" y="1152385"/>
            <a:ext cx="6074287" cy="4038883"/>
          </a:xfrm>
        </p:spPr>
        <p:txBody>
          <a:bodyPr anchor="ctr">
            <a:normAutofit/>
          </a:bodyPr>
          <a:lstStyle>
            <a:lvl1pPr marL="0" indent="0" algn="ctr">
              <a:buFontTx/>
              <a:buNone/>
              <a:defRPr sz="1400">
                <a:solidFill>
                  <a:schemeClr val="accent1"/>
                </a:solidFill>
              </a:defRPr>
            </a:lvl1pPr>
          </a:lstStyle>
          <a:p>
            <a:r>
              <a:rPr lang="fr-FR" dirty="0"/>
              <a:t>Glisser déposer</a:t>
            </a:r>
            <a:br>
              <a:rPr lang="fr-FR" dirty="0"/>
            </a:br>
            <a:br>
              <a:rPr lang="fr-FR" dirty="0"/>
            </a:br>
            <a:r>
              <a:rPr lang="fr-FR" dirty="0"/>
              <a:t> une image</a:t>
            </a:r>
          </a:p>
        </p:txBody>
      </p:sp>
      <p:sp>
        <p:nvSpPr>
          <p:cNvPr id="7" name="Espace réservé du texte 6">
            <a:extLst>
              <a:ext uri="{FF2B5EF4-FFF2-40B4-BE49-F238E27FC236}">
                <a16:creationId xmlns:a16="http://schemas.microsoft.com/office/drawing/2014/main" id="{9BF0D4DA-29A3-9649-B4E0-1990E1845C24}"/>
              </a:ext>
            </a:extLst>
          </p:cNvPr>
          <p:cNvSpPr>
            <a:spLocks noGrp="1"/>
          </p:cNvSpPr>
          <p:nvPr>
            <p:ph type="body" sz="quarter" idx="17" hasCustomPrompt="1"/>
          </p:nvPr>
        </p:nvSpPr>
        <p:spPr>
          <a:xfrm>
            <a:off x="2560462" y="1152386"/>
            <a:ext cx="6073951" cy="4038882"/>
          </a:xfrm>
          <a:gradFill>
            <a:gsLst>
              <a:gs pos="0">
                <a:schemeClr val="bg1"/>
              </a:gs>
              <a:gs pos="68188">
                <a:srgbClr val="FFFFFF">
                  <a:alpha val="20000"/>
                </a:srgbClr>
              </a:gs>
              <a:gs pos="34000">
                <a:schemeClr val="bg1">
                  <a:alpha val="40000"/>
                </a:schemeClr>
              </a:gs>
              <a:gs pos="100000">
                <a:schemeClr val="bg1">
                  <a:shade val="100000"/>
                  <a:satMod val="115000"/>
                  <a:alpha val="0"/>
                </a:schemeClr>
              </a:gs>
            </a:gsLst>
            <a:lin ang="0" scaled="1"/>
          </a:gradFill>
        </p:spPr>
        <p:txBody>
          <a:bodyPr>
            <a:normAutofit/>
          </a:bodyPr>
          <a:lstStyle>
            <a:lvl1pPr marL="0" indent="0">
              <a:buFontTx/>
              <a:buNone/>
              <a:defRPr sz="100">
                <a:solidFill>
                  <a:schemeClr val="accent1">
                    <a:alpha val="0"/>
                  </a:schemeClr>
                </a:solidFill>
              </a:defRPr>
            </a:lvl1pPr>
          </a:lstStyle>
          <a:p>
            <a:r>
              <a:rPr lang="fr-FR" dirty="0"/>
              <a:t> </a:t>
            </a:r>
          </a:p>
        </p:txBody>
      </p:sp>
      <p:sp>
        <p:nvSpPr>
          <p:cNvPr id="31" name="Espace réservé du texte 4">
            <a:extLst>
              <a:ext uri="{FF2B5EF4-FFF2-40B4-BE49-F238E27FC236}">
                <a16:creationId xmlns:a16="http://schemas.microsoft.com/office/drawing/2014/main" id="{5E0D18B5-78D6-9847-8FD5-0F23EC01E336}"/>
              </a:ext>
            </a:extLst>
          </p:cNvPr>
          <p:cNvSpPr>
            <a:spLocks noGrp="1"/>
          </p:cNvSpPr>
          <p:nvPr>
            <p:ph type="body" sz="quarter" idx="16" hasCustomPrompt="1"/>
          </p:nvPr>
        </p:nvSpPr>
        <p:spPr>
          <a:xfrm>
            <a:off x="4584700" y="442913"/>
            <a:ext cx="2028257" cy="4414837"/>
          </a:xfrm>
          <a:ln w="25400">
            <a:solidFill>
              <a:schemeClr val="accent6"/>
            </a:solidFill>
            <a:miter lim="800000"/>
          </a:ln>
        </p:spPr>
        <p:txBody>
          <a:bodyPr>
            <a:normAutofit/>
          </a:bodyPr>
          <a:lstStyle>
            <a:lvl1pPr marL="0" indent="0">
              <a:buFontTx/>
              <a:buNone/>
              <a:defRPr sz="100">
                <a:solidFill>
                  <a:schemeClr val="accent1">
                    <a:alpha val="0"/>
                  </a:schemeClr>
                </a:solidFill>
              </a:defRPr>
            </a:lvl1pPr>
          </a:lstStyle>
          <a:p>
            <a:r>
              <a:rPr lang="fr-FR" dirty="0"/>
              <a:t> </a:t>
            </a:r>
          </a:p>
        </p:txBody>
      </p:sp>
      <p:sp>
        <p:nvSpPr>
          <p:cNvPr id="21" name="Text Placeholder 16">
            <a:extLst>
              <a:ext uri="{FF2B5EF4-FFF2-40B4-BE49-F238E27FC236}">
                <a16:creationId xmlns:a16="http://schemas.microsoft.com/office/drawing/2014/main" id="{0D97088A-7482-0A48-969B-E86583C73F3D}"/>
              </a:ext>
            </a:extLst>
          </p:cNvPr>
          <p:cNvSpPr>
            <a:spLocks noGrp="1"/>
          </p:cNvSpPr>
          <p:nvPr>
            <p:ph type="body" sz="quarter" idx="11" hasCustomPrompt="1"/>
          </p:nvPr>
        </p:nvSpPr>
        <p:spPr>
          <a:xfrm>
            <a:off x="448336" y="3493490"/>
            <a:ext cx="3663367" cy="870014"/>
          </a:xfrm>
          <a:solidFill>
            <a:schemeClr val="accent6"/>
          </a:solidFill>
        </p:spPr>
        <p:txBody>
          <a:bodyPr wrap="none" lIns="180000" tIns="144000" rIns="900000" bIns="108000" anchor="ctr" anchorCtr="0">
            <a:spAutoFit/>
          </a:bodyPr>
          <a:lstStyle>
            <a:lvl1pPr marL="0" indent="0">
              <a:lnSpc>
                <a:spcPct val="100000"/>
              </a:lnSpc>
              <a:buNone/>
              <a:defRPr sz="4000" b="1" i="0" spc="0" baseline="0">
                <a:solidFill>
                  <a:schemeClr val="bg1"/>
                </a:solidFill>
                <a:latin typeface="Futura Std ExtraBold" panose="020B0502020204020303" pitchFamily="34" charset="77"/>
              </a:defRPr>
            </a:lvl1pPr>
          </a:lstStyle>
          <a:p>
            <a:pPr lvl="0"/>
            <a:r>
              <a:rPr lang="en-US" dirty="0"/>
              <a:t>subtitle</a:t>
            </a:r>
          </a:p>
        </p:txBody>
      </p:sp>
      <p:sp>
        <p:nvSpPr>
          <p:cNvPr id="15" name="Freeform 14">
            <a:extLst>
              <a:ext uri="{FF2B5EF4-FFF2-40B4-BE49-F238E27FC236}">
                <a16:creationId xmlns:a16="http://schemas.microsoft.com/office/drawing/2014/main" id="{F86E61E0-BC42-3343-98BB-810FBA5E6801}"/>
              </a:ext>
            </a:extLst>
          </p:cNvPr>
          <p:cNvSpPr/>
          <p:nvPr/>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0" name="Text Placeholder 16">
            <a:extLst>
              <a:ext uri="{FF2B5EF4-FFF2-40B4-BE49-F238E27FC236}">
                <a16:creationId xmlns:a16="http://schemas.microsoft.com/office/drawing/2014/main" id="{36C342DC-E0E3-3F41-9003-3919B84C8E9C}"/>
              </a:ext>
            </a:extLst>
          </p:cNvPr>
          <p:cNvSpPr>
            <a:spLocks noGrp="1"/>
          </p:cNvSpPr>
          <p:nvPr>
            <p:ph type="body" sz="quarter" idx="10" hasCustomPrompt="1"/>
          </p:nvPr>
        </p:nvSpPr>
        <p:spPr>
          <a:xfrm>
            <a:off x="318177" y="442527"/>
            <a:ext cx="3465332" cy="1799602"/>
          </a:xfrm>
        </p:spPr>
        <p:txBody>
          <a:bodyPr anchor="t" anchorCtr="0">
            <a:noAutofit/>
          </a:bodyPr>
          <a:lstStyle>
            <a:lvl1pPr marL="0" indent="0">
              <a:lnSpc>
                <a:spcPct val="75000"/>
              </a:lnSpc>
              <a:buNone/>
              <a:defRPr sz="4000" b="1" i="1" spc="-200" baseline="0">
                <a:solidFill>
                  <a:srgbClr val="EB285A"/>
                </a:solidFill>
                <a:latin typeface="Futura Std ExtraBold" panose="020B0502020204020303" pitchFamily="34" charset="77"/>
              </a:defRPr>
            </a:lvl1pPr>
          </a:lstStyle>
          <a:p>
            <a:pPr lvl="0"/>
            <a:r>
              <a:rPr lang="en-US" dirty="0"/>
              <a:t>part title</a:t>
            </a:r>
          </a:p>
        </p:txBody>
      </p:sp>
      <p:sp>
        <p:nvSpPr>
          <p:cNvPr id="14" name="Rectangle 13">
            <a:extLst>
              <a:ext uri="{FF2B5EF4-FFF2-40B4-BE49-F238E27FC236}">
                <a16:creationId xmlns:a16="http://schemas.microsoft.com/office/drawing/2014/main" id="{ABB5601E-FB0D-8349-8F8F-054D2CFBE7BC}"/>
              </a:ext>
            </a:extLst>
          </p:cNvPr>
          <p:cNvSpPr/>
          <p:nvPr/>
        </p:nvSpPr>
        <p:spPr>
          <a:xfrm>
            <a:off x="448336" y="3217376"/>
            <a:ext cx="2516058" cy="4571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Arial" panose="020B0604020202020204" pitchFamily="34" charset="0"/>
              </a:rPr>
              <a:t>   </a:t>
            </a:r>
          </a:p>
        </p:txBody>
      </p:sp>
      <p:pic>
        <p:nvPicPr>
          <p:cNvPr id="2" name="Image 1">
            <a:extLst>
              <a:ext uri="{FF2B5EF4-FFF2-40B4-BE49-F238E27FC236}">
                <a16:creationId xmlns:a16="http://schemas.microsoft.com/office/drawing/2014/main" id="{9AE9B30F-A7AC-8545-9718-8303A02316B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509600" y="2188412"/>
            <a:ext cx="1350000" cy="1350000"/>
          </a:xfrm>
          <a:prstGeom prst="rect">
            <a:avLst/>
          </a:prstGeom>
        </p:spPr>
      </p:pic>
    </p:spTree>
    <p:extLst>
      <p:ext uri="{BB962C8B-B14F-4D97-AF65-F5344CB8AC3E}">
        <p14:creationId xmlns:p14="http://schemas.microsoft.com/office/powerpoint/2010/main" val="1589492174"/>
      </p:ext>
    </p:extLst>
  </p:cSld>
  <p:clrMapOvr>
    <a:masterClrMapping/>
  </p:clrMapOvr>
  <p:hf hdr="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logos blanc">
    <p:bg>
      <p:bgPr>
        <a:solidFill>
          <a:schemeClr val="bg1"/>
        </a:solidFill>
        <a:effectLst/>
      </p:bgPr>
    </p:bg>
    <p:spTree>
      <p:nvGrpSpPr>
        <p:cNvPr id="1" name=""/>
        <p:cNvGrpSpPr/>
        <p:nvPr/>
      </p:nvGrpSpPr>
      <p:grpSpPr>
        <a:xfrm>
          <a:off x="0" y="0"/>
          <a:ext cx="0" cy="0"/>
          <a:chOff x="0" y="0"/>
          <a:chExt cx="0" cy="0"/>
        </a:xfrm>
      </p:grpSpPr>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p>
            <a:pPr>
              <a:defRPr/>
            </a:pPr>
            <a:r>
              <a:rPr lang="fr-FR"/>
              <a:t>© SQLI GROUP | 2015 </a:t>
            </a:r>
          </a:p>
        </p:txBody>
      </p:sp>
      <p:sp>
        <p:nvSpPr>
          <p:cNvPr id="8" name="Espace réservé pour une image  11">
            <a:extLst>
              <a:ext uri="{FF2B5EF4-FFF2-40B4-BE49-F238E27FC236}">
                <a16:creationId xmlns:a16="http://schemas.microsoft.com/office/drawing/2014/main" id="{89CE3A0C-5318-A542-9A4B-4B39CF986ECE}"/>
              </a:ext>
            </a:extLst>
          </p:cNvPr>
          <p:cNvSpPr>
            <a:spLocks noGrp="1"/>
          </p:cNvSpPr>
          <p:nvPr>
            <p:ph type="pic" sz="quarter" idx="24"/>
          </p:nvPr>
        </p:nvSpPr>
        <p:spPr>
          <a:xfrm>
            <a:off x="0" y="2116451"/>
            <a:ext cx="9144000" cy="2426973"/>
          </a:xfrm>
        </p:spPr>
        <p:txBody>
          <a:bodyPr anchor="ctr"/>
          <a:lstStyle>
            <a:lvl1pPr marL="0" indent="0" algn="ctr">
              <a:buFontTx/>
              <a:buNone/>
              <a:defRPr>
                <a:solidFill>
                  <a:schemeClr val="accent1"/>
                </a:solidFill>
              </a:defRPr>
            </a:lvl1pPr>
          </a:lstStyle>
          <a:p>
            <a:r>
              <a:rPr lang="fr-FR"/>
              <a:t>Cliquez sur l'icône pour ajouter une image</a:t>
            </a:r>
            <a:endParaRPr lang="fr-FR" dirty="0"/>
          </a:p>
        </p:txBody>
      </p:sp>
      <p:sp>
        <p:nvSpPr>
          <p:cNvPr id="9" name="Rectangle 8">
            <a:extLst>
              <a:ext uri="{FF2B5EF4-FFF2-40B4-BE49-F238E27FC236}">
                <a16:creationId xmlns:a16="http://schemas.microsoft.com/office/drawing/2014/main" id="{A0CCB8A7-7A54-4444-9A8F-7E8ECC53768A}"/>
              </a:ext>
            </a:extLst>
          </p:cNvPr>
          <p:cNvSpPr/>
          <p:nvPr/>
        </p:nvSpPr>
        <p:spPr>
          <a:xfrm flipV="1">
            <a:off x="5333305" y="5247640"/>
            <a:ext cx="339680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10" name="Slide Number Placeholder 22">
            <a:extLst>
              <a:ext uri="{FF2B5EF4-FFF2-40B4-BE49-F238E27FC236}">
                <a16:creationId xmlns:a16="http://schemas.microsoft.com/office/drawing/2014/main" id="{F3035ED2-467A-D94D-B87C-E289023F4628}"/>
              </a:ext>
            </a:extLst>
          </p:cNvPr>
          <p:cNvSpPr>
            <a:spLocks noGrp="1"/>
          </p:cNvSpPr>
          <p:nvPr>
            <p:ph type="sldNum" sz="quarter" idx="13"/>
          </p:nvPr>
        </p:nvSpPr>
        <p:spPr>
          <a:xfrm>
            <a:off x="8396239" y="5424876"/>
            <a:ext cx="718886" cy="299749"/>
          </a:xfrm>
        </p:spPr>
        <p:txBody>
          <a:bodyPr/>
          <a:lstStyle/>
          <a:p>
            <a:fld id="{F1F5C55A-AAC4-4FAB-A004-0267178C4D8A}" type="slidenum">
              <a:rPr lang="fr-FR" smtClean="0"/>
              <a:pPr/>
              <a:t>‹N°›</a:t>
            </a:fld>
            <a:endParaRPr lang="fr-FR" dirty="0"/>
          </a:p>
        </p:txBody>
      </p:sp>
      <p:sp>
        <p:nvSpPr>
          <p:cNvPr id="12" name="Freeform 11">
            <a:extLst>
              <a:ext uri="{FF2B5EF4-FFF2-40B4-BE49-F238E27FC236}">
                <a16:creationId xmlns:a16="http://schemas.microsoft.com/office/drawing/2014/main" id="{5D0BC782-E743-304C-8141-96FCF7BD5901}"/>
              </a:ext>
            </a:extLst>
          </p:cNvPr>
          <p:cNvSpPr/>
          <p:nvPr/>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4" name="Espace réservé du texte 2">
            <a:extLst>
              <a:ext uri="{FF2B5EF4-FFF2-40B4-BE49-F238E27FC236}">
                <a16:creationId xmlns:a16="http://schemas.microsoft.com/office/drawing/2014/main" id="{174D56A9-5F9A-5F43-85CA-2689078BA3C2}"/>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chemeClr val="accent2"/>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24342368"/>
      </p:ext>
    </p:extLst>
  </p:cSld>
  <p:clrMapOvr>
    <a:masterClrMapping/>
  </p:clrMapOvr>
  <p:hf hdr="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ommaire violet">
    <p:bg>
      <p:bgPr>
        <a:solidFill>
          <a:schemeClr val="accent6"/>
        </a:solidFill>
        <a:effectLst/>
      </p:bgPr>
    </p:bg>
    <p:spTree>
      <p:nvGrpSpPr>
        <p:cNvPr id="1" name=""/>
        <p:cNvGrpSpPr/>
        <p:nvPr/>
      </p:nvGrpSpPr>
      <p:grpSpPr>
        <a:xfrm>
          <a:off x="0" y="0"/>
          <a:ext cx="0" cy="0"/>
          <a:chOff x="0" y="0"/>
          <a:chExt cx="0" cy="0"/>
        </a:xfrm>
      </p:grpSpPr>
      <p:pic>
        <p:nvPicPr>
          <p:cNvPr id="22" name="Image 21">
            <a:extLst>
              <a:ext uri="{FF2B5EF4-FFF2-40B4-BE49-F238E27FC236}">
                <a16:creationId xmlns:a16="http://schemas.microsoft.com/office/drawing/2014/main" id="{22A6DDBF-62C8-0A4F-A641-9928FC7C22AC}"/>
              </a:ext>
            </a:extLst>
          </p:cNvPr>
          <p:cNvPicPr>
            <a:picLocks noChangeAspect="1"/>
          </p:cNvPicPr>
          <p:nvPr/>
        </p:nvPicPr>
        <p:blipFill>
          <a:blip r:embed="rId2">
            <a:alphaModFix amt="6000"/>
          </a:blip>
          <a:stretch>
            <a:fillRect/>
          </a:stretch>
        </p:blipFill>
        <p:spPr>
          <a:xfrm>
            <a:off x="3333600" y="-54000"/>
            <a:ext cx="5824800" cy="5824800"/>
          </a:xfrm>
          <a:prstGeom prst="rect">
            <a:avLst/>
          </a:prstGeom>
        </p:spPr>
      </p:pic>
      <p:sp>
        <p:nvSpPr>
          <p:cNvPr id="9" name="Rectangle 8">
            <a:extLst>
              <a:ext uri="{FF2B5EF4-FFF2-40B4-BE49-F238E27FC236}">
                <a16:creationId xmlns:a16="http://schemas.microsoft.com/office/drawing/2014/main" id="{506F2009-D9DF-0541-B914-5035F7A21F44}"/>
              </a:ext>
            </a:extLst>
          </p:cNvPr>
          <p:cNvSpPr/>
          <p:nvPr/>
        </p:nvSpPr>
        <p:spPr>
          <a:xfrm>
            <a:off x="923789" y="1352035"/>
            <a:ext cx="7590858" cy="3829565"/>
          </a:xfrm>
          <a:prstGeom prst="rect">
            <a:avLst/>
          </a:prstGeom>
          <a:noFill/>
          <a:ln w="3175"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10" name="Text Placeholder 16">
            <a:extLst>
              <a:ext uri="{FF2B5EF4-FFF2-40B4-BE49-F238E27FC236}">
                <a16:creationId xmlns:a16="http://schemas.microsoft.com/office/drawing/2014/main" id="{A95B97CC-36F0-4440-B9A5-4A945A628BF3}"/>
              </a:ext>
            </a:extLst>
          </p:cNvPr>
          <p:cNvSpPr>
            <a:spLocks noGrp="1"/>
          </p:cNvSpPr>
          <p:nvPr>
            <p:ph type="body" sz="quarter" idx="14" hasCustomPrompt="1"/>
          </p:nvPr>
        </p:nvSpPr>
        <p:spPr>
          <a:xfrm>
            <a:off x="3598549" y="1217574"/>
            <a:ext cx="2268907" cy="345522"/>
          </a:xfrm>
        </p:spPr>
        <p:txBody>
          <a:bodyPr anchor="t" anchorCtr="0">
            <a:noAutofit/>
          </a:bodyPr>
          <a:lstStyle>
            <a:lvl1pPr marL="0" indent="0">
              <a:lnSpc>
                <a:spcPct val="100000"/>
              </a:lnSpc>
              <a:buNone/>
              <a:defRPr lang="en-US" sz="1400" b="1" i="1" kern="1200" cap="all" spc="0" baseline="0" dirty="0">
                <a:solidFill>
                  <a:srgbClr val="FFD64B"/>
                </a:solidFill>
                <a:latin typeface="Futura Std ExtraBold" panose="020B0502020204020303" pitchFamily="34" charset="77"/>
                <a:ea typeface="Futura Std Medium" panose="020B0502020204020303" pitchFamily="34" charset="77"/>
                <a:cs typeface="Futura Std Medium" panose="020B0502020204020303" pitchFamily="34" charset="77"/>
              </a:defRPr>
            </a:lvl1pPr>
          </a:lstStyle>
          <a:p>
            <a:pPr lvl="0"/>
            <a:r>
              <a:rPr lang="en-US" dirty="0"/>
              <a:t>part 2 title</a:t>
            </a:r>
          </a:p>
        </p:txBody>
      </p:sp>
      <p:sp>
        <p:nvSpPr>
          <p:cNvPr id="11" name="Text Placeholder 16">
            <a:extLst>
              <a:ext uri="{FF2B5EF4-FFF2-40B4-BE49-F238E27FC236}">
                <a16:creationId xmlns:a16="http://schemas.microsoft.com/office/drawing/2014/main" id="{73CEA621-EC87-4343-BD9A-FD762EC2BA6A}"/>
              </a:ext>
            </a:extLst>
          </p:cNvPr>
          <p:cNvSpPr>
            <a:spLocks noGrp="1"/>
          </p:cNvSpPr>
          <p:nvPr>
            <p:ph type="body" sz="quarter" idx="15" hasCustomPrompt="1"/>
          </p:nvPr>
        </p:nvSpPr>
        <p:spPr>
          <a:xfrm>
            <a:off x="6561600" y="1217574"/>
            <a:ext cx="2268906" cy="345522"/>
          </a:xfrm>
        </p:spPr>
        <p:txBody>
          <a:bodyPr anchor="t" anchorCtr="0">
            <a:noAutofit/>
          </a:bodyPr>
          <a:lstStyle>
            <a:lvl1pPr marL="0" indent="0">
              <a:lnSpc>
                <a:spcPct val="100000"/>
              </a:lnSpc>
              <a:buNone/>
              <a:defRPr lang="en-US" sz="1400" b="1" i="1" kern="1200" cap="all" spc="0" baseline="0" dirty="0">
                <a:solidFill>
                  <a:srgbClr val="FFD64B"/>
                </a:solidFill>
                <a:latin typeface="Futura Std ExtraBold" panose="020B0502020204020303" pitchFamily="34" charset="77"/>
                <a:ea typeface="Futura Std Medium" panose="020B0502020204020303" pitchFamily="34" charset="77"/>
                <a:cs typeface="Futura Std Medium" panose="020B0502020204020303" pitchFamily="34" charset="77"/>
              </a:defRPr>
            </a:lvl1pPr>
          </a:lstStyle>
          <a:p>
            <a:pPr marL="0" lvl="0" indent="0" algn="l" defTabSz="685800" rtl="0" eaLnBrk="1" latinLnBrk="0" hangingPunct="1">
              <a:lnSpc>
                <a:spcPct val="100000"/>
              </a:lnSpc>
              <a:spcBef>
                <a:spcPts val="0"/>
              </a:spcBef>
              <a:buSzPct val="120000"/>
              <a:buFontTx/>
              <a:buNone/>
            </a:pPr>
            <a:r>
              <a:rPr lang="en-US" dirty="0"/>
              <a:t>part 3 title</a:t>
            </a:r>
          </a:p>
        </p:txBody>
      </p:sp>
      <p:sp>
        <p:nvSpPr>
          <p:cNvPr id="14" name="Text Placeholder 16">
            <a:extLst>
              <a:ext uri="{FF2B5EF4-FFF2-40B4-BE49-F238E27FC236}">
                <a16:creationId xmlns:a16="http://schemas.microsoft.com/office/drawing/2014/main" id="{DBEC381C-86A9-7E49-A462-1854D4D6C18E}"/>
              </a:ext>
            </a:extLst>
          </p:cNvPr>
          <p:cNvSpPr>
            <a:spLocks noGrp="1"/>
          </p:cNvSpPr>
          <p:nvPr>
            <p:ph type="body" sz="quarter" idx="16" hasCustomPrompt="1"/>
          </p:nvPr>
        </p:nvSpPr>
        <p:spPr>
          <a:xfrm>
            <a:off x="640410" y="1217574"/>
            <a:ext cx="2265633" cy="345522"/>
          </a:xfrm>
        </p:spPr>
        <p:txBody>
          <a:bodyPr anchor="t" anchorCtr="0">
            <a:noAutofit/>
          </a:bodyPr>
          <a:lstStyle>
            <a:lvl1pPr marL="0" indent="0">
              <a:lnSpc>
                <a:spcPct val="100000"/>
              </a:lnSpc>
              <a:buNone/>
              <a:defRPr sz="1400" b="1" i="1" spc="0" baseline="0">
                <a:solidFill>
                  <a:srgbClr val="FFD64B"/>
                </a:solidFill>
                <a:latin typeface="Futura Std ExtraBold" panose="020B0502020204020303" pitchFamily="34" charset="77"/>
              </a:defRPr>
            </a:lvl1pPr>
          </a:lstStyle>
          <a:p>
            <a:pPr lvl="0"/>
            <a:r>
              <a:rPr lang="en-US" dirty="0"/>
              <a:t>part 1 title</a:t>
            </a:r>
          </a:p>
        </p:txBody>
      </p:sp>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p>
            <a:pPr>
              <a:defRPr/>
            </a:pPr>
            <a:r>
              <a:rPr lang="fr-FR"/>
              <a:t>© SQLI GROUP | 2015 </a:t>
            </a:r>
          </a:p>
        </p:txBody>
      </p:sp>
      <p:sp>
        <p:nvSpPr>
          <p:cNvPr id="38" name="Slide Number Placeholder 22">
            <a:extLst>
              <a:ext uri="{FF2B5EF4-FFF2-40B4-BE49-F238E27FC236}">
                <a16:creationId xmlns:a16="http://schemas.microsoft.com/office/drawing/2014/main" id="{052CD8BE-62B2-EE4C-ACCE-6A8BDEB04515}"/>
              </a:ext>
            </a:extLst>
          </p:cNvPr>
          <p:cNvSpPr>
            <a:spLocks noGrp="1"/>
          </p:cNvSpPr>
          <p:nvPr>
            <p:ph type="sldNum" sz="quarter" idx="13"/>
          </p:nvPr>
        </p:nvSpPr>
        <p:spPr>
          <a:xfrm>
            <a:off x="8396239" y="5424876"/>
            <a:ext cx="718886" cy="299749"/>
          </a:xfrm>
        </p:spPr>
        <p:txBody>
          <a:bodyPr/>
          <a:lstStyle>
            <a:lvl1pPr>
              <a:defRPr>
                <a:solidFill>
                  <a:schemeClr val="bg1"/>
                </a:solidFill>
              </a:defRPr>
            </a:lvl1pPr>
          </a:lstStyle>
          <a:p>
            <a:fld id="{F1F5C55A-AAC4-4FAB-A004-0267178C4D8A}" type="slidenum">
              <a:rPr lang="fr-FR" smtClean="0"/>
              <a:pPr/>
              <a:t>‹N°›</a:t>
            </a:fld>
            <a:endParaRPr lang="fr-FR" dirty="0"/>
          </a:p>
        </p:txBody>
      </p:sp>
      <p:sp>
        <p:nvSpPr>
          <p:cNvPr id="25" name="Vertical Text Placeholder 2">
            <a:extLst>
              <a:ext uri="{FF2B5EF4-FFF2-40B4-BE49-F238E27FC236}">
                <a16:creationId xmlns:a16="http://schemas.microsoft.com/office/drawing/2014/main" id="{F1833E36-B971-3148-A430-BE830B59BE7F}"/>
              </a:ext>
            </a:extLst>
          </p:cNvPr>
          <p:cNvSpPr>
            <a:spLocks noGrp="1"/>
          </p:cNvSpPr>
          <p:nvPr>
            <p:ph type="body" orient="vert" sz="quarter" idx="22" hasCustomPrompt="1"/>
          </p:nvPr>
        </p:nvSpPr>
        <p:spPr>
          <a:xfrm>
            <a:off x="3557440" y="1988343"/>
            <a:ext cx="2265633" cy="2809013"/>
          </a:xfrm>
        </p:spPr>
        <p:txBody>
          <a:bodyPr vert="horz">
            <a:noAutofit/>
          </a:bodyPr>
          <a:lstStyle>
            <a:lvl1pPr marL="279450" indent="-279450">
              <a:buSzPct val="140000"/>
              <a:buFontTx/>
              <a:buBlip>
                <a:blip r:embed="rId3">
                  <a:extLst>
                    <a:ext uri="{96DAC541-7B7A-43D3-8B79-37D633B846F1}">
                      <asvg:svgBlip xmlns:asvg="http://schemas.microsoft.com/office/drawing/2016/SVG/main" r:embed="rId4"/>
                    </a:ext>
                  </a:extLst>
                </a:blip>
              </a:buBlip>
              <a:defRPr sz="1400" b="0" i="0" cap="none" baseline="0">
                <a:solidFill>
                  <a:schemeClr val="bg1"/>
                </a:solidFill>
                <a:latin typeface="Futura Std Light" panose="020B0402020204020303" pitchFamily="34" charset="77"/>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err="1"/>
              <a:t>Texte</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Vertical Text Placeholder 2">
            <a:extLst>
              <a:ext uri="{FF2B5EF4-FFF2-40B4-BE49-F238E27FC236}">
                <a16:creationId xmlns:a16="http://schemas.microsoft.com/office/drawing/2014/main" id="{59FFD37F-32E9-8745-9685-8079FE4812A3}"/>
              </a:ext>
            </a:extLst>
          </p:cNvPr>
          <p:cNvSpPr>
            <a:spLocks noGrp="1"/>
          </p:cNvSpPr>
          <p:nvPr>
            <p:ph type="body" orient="vert" sz="quarter" idx="23" hasCustomPrompt="1"/>
          </p:nvPr>
        </p:nvSpPr>
        <p:spPr>
          <a:xfrm>
            <a:off x="6515178" y="1988343"/>
            <a:ext cx="2265633" cy="2809013"/>
          </a:xfrm>
        </p:spPr>
        <p:txBody>
          <a:bodyPr vert="horz">
            <a:noAutofit/>
          </a:bodyPr>
          <a:lstStyle>
            <a:lvl1pPr marL="279450" indent="-279450">
              <a:buSzPct val="140000"/>
              <a:buFontTx/>
              <a:buBlip>
                <a:blip r:embed="rId3">
                  <a:extLst>
                    <a:ext uri="{96DAC541-7B7A-43D3-8B79-37D633B846F1}">
                      <asvg:svgBlip xmlns:asvg="http://schemas.microsoft.com/office/drawing/2016/SVG/main" r:embed="rId4"/>
                    </a:ext>
                  </a:extLst>
                </a:blip>
              </a:buBlip>
              <a:defRPr sz="1400" b="0" i="0" cap="none" baseline="0">
                <a:solidFill>
                  <a:schemeClr val="bg1"/>
                </a:solidFill>
                <a:latin typeface="Futura Std Light" panose="020B0402020204020303" pitchFamily="34" charset="77"/>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err="1"/>
              <a:t>Texte</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Vertical Text Placeholder 2">
            <a:extLst>
              <a:ext uri="{FF2B5EF4-FFF2-40B4-BE49-F238E27FC236}">
                <a16:creationId xmlns:a16="http://schemas.microsoft.com/office/drawing/2014/main" id="{BE04DE37-3681-7B47-8D6F-6DC5D1221635}"/>
              </a:ext>
            </a:extLst>
          </p:cNvPr>
          <p:cNvSpPr>
            <a:spLocks noGrp="1"/>
          </p:cNvSpPr>
          <p:nvPr>
            <p:ph type="body" orient="vert" sz="quarter" idx="24" hasCustomPrompt="1"/>
          </p:nvPr>
        </p:nvSpPr>
        <p:spPr>
          <a:xfrm>
            <a:off x="592784" y="1988343"/>
            <a:ext cx="2265633" cy="2809013"/>
          </a:xfrm>
        </p:spPr>
        <p:txBody>
          <a:bodyPr vert="horz">
            <a:noAutofit/>
          </a:bodyPr>
          <a:lstStyle>
            <a:lvl1pPr marL="279450" indent="-279450">
              <a:buSzPct val="140000"/>
              <a:buFontTx/>
              <a:buBlip>
                <a:blip r:embed="rId3">
                  <a:extLst>
                    <a:ext uri="{96DAC541-7B7A-43D3-8B79-37D633B846F1}">
                      <asvg:svgBlip xmlns:asvg="http://schemas.microsoft.com/office/drawing/2016/SVG/main" r:embed="rId4"/>
                    </a:ext>
                  </a:extLst>
                </a:blip>
              </a:buBlip>
              <a:defRPr sz="1400" b="0" i="0" cap="none" baseline="0">
                <a:solidFill>
                  <a:schemeClr val="bg1"/>
                </a:solidFill>
                <a:latin typeface="Futura Std Light" panose="020B0402020204020303" pitchFamily="34" charset="77"/>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err="1"/>
              <a:t>Texte</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Freeform 22">
            <a:extLst>
              <a:ext uri="{FF2B5EF4-FFF2-40B4-BE49-F238E27FC236}">
                <a16:creationId xmlns:a16="http://schemas.microsoft.com/office/drawing/2014/main" id="{58E11C29-BFA8-9340-8A69-00512C8D0BAC}"/>
              </a:ext>
            </a:extLst>
          </p:cNvPr>
          <p:cNvSpPr/>
          <p:nvPr/>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rgbClr val="FFD64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solidFill>
                  <a:srgbClr val="FFD64B"/>
                </a:solidFill>
                <a:latin typeface="Arial" panose="020B0604020202020204" pitchFamily="34" charset="0"/>
              </a:rPr>
              <a:t>   </a:t>
            </a:r>
          </a:p>
        </p:txBody>
      </p:sp>
      <p:sp>
        <p:nvSpPr>
          <p:cNvPr id="24" name="Espace réservé du texte 2">
            <a:extLst>
              <a:ext uri="{FF2B5EF4-FFF2-40B4-BE49-F238E27FC236}">
                <a16:creationId xmlns:a16="http://schemas.microsoft.com/office/drawing/2014/main" id="{1DEDBE62-A50A-EE42-8241-0CB266A2189F}"/>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chemeClr val="bg1"/>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1892996062"/>
      </p:ext>
    </p:extLst>
  </p:cSld>
  <p:clrMapOvr>
    <a:masterClrMapping/>
  </p:clrMapOvr>
  <p:hf hdr="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exte violet">
    <p:bg>
      <p:bgPr>
        <a:solidFill>
          <a:schemeClr val="accent6"/>
        </a:solidFill>
        <a:effectLst/>
      </p:bgPr>
    </p:bg>
    <p:spTree>
      <p:nvGrpSpPr>
        <p:cNvPr id="1" name=""/>
        <p:cNvGrpSpPr/>
        <p:nvPr/>
      </p:nvGrpSpPr>
      <p:grpSpPr>
        <a:xfrm>
          <a:off x="0" y="0"/>
          <a:ext cx="0" cy="0"/>
          <a:chOff x="0" y="0"/>
          <a:chExt cx="0" cy="0"/>
        </a:xfrm>
      </p:grpSpPr>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p>
            <a:pPr>
              <a:defRPr/>
            </a:pPr>
            <a:r>
              <a:rPr lang="fr-FR"/>
              <a:t>© SQLI GROUP | 2015 </a:t>
            </a:r>
          </a:p>
        </p:txBody>
      </p:sp>
      <p:sp>
        <p:nvSpPr>
          <p:cNvPr id="6" name="Slide Number Placeholder 22">
            <a:extLst>
              <a:ext uri="{FF2B5EF4-FFF2-40B4-BE49-F238E27FC236}">
                <a16:creationId xmlns:a16="http://schemas.microsoft.com/office/drawing/2014/main" id="{EA849F9F-2379-C94C-9531-C18AD598D176}"/>
              </a:ext>
            </a:extLst>
          </p:cNvPr>
          <p:cNvSpPr>
            <a:spLocks noGrp="1"/>
          </p:cNvSpPr>
          <p:nvPr>
            <p:ph type="sldNum" sz="quarter" idx="13"/>
          </p:nvPr>
        </p:nvSpPr>
        <p:spPr>
          <a:xfrm>
            <a:off x="8396239" y="5424876"/>
            <a:ext cx="718886" cy="299749"/>
          </a:xfrm>
        </p:spPr>
        <p:txBody>
          <a:bodyPr/>
          <a:lstStyle>
            <a:lvl1pPr>
              <a:defRPr>
                <a:solidFill>
                  <a:schemeClr val="bg1"/>
                </a:solidFill>
              </a:defRPr>
            </a:lvl1pPr>
          </a:lstStyle>
          <a:p>
            <a:fld id="{F1F5C55A-AAC4-4FAB-A004-0267178C4D8A}" type="slidenum">
              <a:rPr lang="fr-FR" smtClean="0"/>
              <a:pPr/>
              <a:t>‹N°›</a:t>
            </a:fld>
            <a:endParaRPr lang="fr-FR" dirty="0"/>
          </a:p>
        </p:txBody>
      </p:sp>
      <p:sp>
        <p:nvSpPr>
          <p:cNvPr id="7" name="Text Placeholder 2">
            <a:extLst>
              <a:ext uri="{FF2B5EF4-FFF2-40B4-BE49-F238E27FC236}">
                <a16:creationId xmlns:a16="http://schemas.microsoft.com/office/drawing/2014/main" id="{6BDE792D-A3B3-5945-AFB0-3F35A2146ACD}"/>
              </a:ext>
            </a:extLst>
          </p:cNvPr>
          <p:cNvSpPr>
            <a:spLocks noGrp="1"/>
          </p:cNvSpPr>
          <p:nvPr>
            <p:ph type="body" sz="quarter" idx="22" hasCustomPrompt="1"/>
          </p:nvPr>
        </p:nvSpPr>
        <p:spPr>
          <a:xfrm>
            <a:off x="348504" y="1261478"/>
            <a:ext cx="8480365" cy="4057654"/>
          </a:xfrm>
        </p:spPr>
        <p:txBody>
          <a:bodyPr>
            <a:normAutofit/>
          </a:bodyPr>
          <a:lstStyle>
            <a:lvl1pPr>
              <a:buSzPct val="140000"/>
              <a:defRPr sz="1400">
                <a:solidFill>
                  <a:srgbClr val="E8E7E7"/>
                </a:solidFill>
              </a:defRPr>
            </a:lvl1pPr>
            <a:lvl2pPr>
              <a:defRPr sz="1300">
                <a:solidFill>
                  <a:schemeClr val="bg1"/>
                </a:solidFill>
              </a:defRPr>
            </a:lvl2pPr>
            <a:lvl3pPr>
              <a:defRPr sz="1300">
                <a:solidFill>
                  <a:schemeClr val="bg1"/>
                </a:solidFill>
              </a:defRPr>
            </a:lvl3pPr>
            <a:lvl4pPr>
              <a:defRPr sz="1300">
                <a:solidFill>
                  <a:schemeClr val="bg1"/>
                </a:solidFill>
              </a:defRPr>
            </a:lvl4pPr>
            <a:lvl5pPr>
              <a:defRPr sz="1300">
                <a:solidFill>
                  <a:schemeClr val="bg1"/>
                </a:solidFill>
              </a:defRPr>
            </a:lvl5pPr>
          </a:lstStyle>
          <a:p>
            <a:pPr lvl="0"/>
            <a:r>
              <a:rPr lang="en-US" dirty="0"/>
              <a:t>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reeform 8">
            <a:extLst>
              <a:ext uri="{FF2B5EF4-FFF2-40B4-BE49-F238E27FC236}">
                <a16:creationId xmlns:a16="http://schemas.microsoft.com/office/drawing/2014/main" id="{9230C06F-B74E-E042-8493-D147F67E7CA5}"/>
              </a:ext>
            </a:extLst>
          </p:cNvPr>
          <p:cNvSpPr/>
          <p:nvPr/>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rgbClr val="FFD64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0" name="Espace réservé du texte 2">
            <a:extLst>
              <a:ext uri="{FF2B5EF4-FFF2-40B4-BE49-F238E27FC236}">
                <a16:creationId xmlns:a16="http://schemas.microsoft.com/office/drawing/2014/main" id="{B6F360B6-F05E-FE45-A765-0034D161B0E6}"/>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chemeClr val="bg1"/>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1328070469"/>
      </p:ext>
    </p:extLst>
  </p:cSld>
  <p:clrMapOvr>
    <a:masterClrMapping/>
  </p:clrMapOvr>
  <p:hf hdr="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Graphique violet">
    <p:bg>
      <p:bgPr>
        <a:solidFill>
          <a:schemeClr val="accent6"/>
        </a:solidFill>
        <a:effectLst/>
      </p:bgPr>
    </p:bg>
    <p:spTree>
      <p:nvGrpSpPr>
        <p:cNvPr id="1" name=""/>
        <p:cNvGrpSpPr/>
        <p:nvPr/>
      </p:nvGrpSpPr>
      <p:grpSpPr>
        <a:xfrm>
          <a:off x="0" y="0"/>
          <a:ext cx="0" cy="0"/>
          <a:chOff x="0" y="0"/>
          <a:chExt cx="0" cy="0"/>
        </a:xfrm>
      </p:grpSpPr>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p>
            <a:pPr>
              <a:defRPr/>
            </a:pPr>
            <a:r>
              <a:rPr lang="fr-FR"/>
              <a:t>© SQLI GROUP | 2015 </a:t>
            </a:r>
          </a:p>
        </p:txBody>
      </p:sp>
      <p:sp>
        <p:nvSpPr>
          <p:cNvPr id="6" name="Rectangle 5">
            <a:extLst>
              <a:ext uri="{FF2B5EF4-FFF2-40B4-BE49-F238E27FC236}">
                <a16:creationId xmlns:a16="http://schemas.microsoft.com/office/drawing/2014/main" id="{6E4ED650-6312-DC44-AEDF-EAE62F06D6E2}"/>
              </a:ext>
            </a:extLst>
          </p:cNvPr>
          <p:cNvSpPr/>
          <p:nvPr/>
        </p:nvSpPr>
        <p:spPr>
          <a:xfrm>
            <a:off x="684965" y="1979549"/>
            <a:ext cx="1936315" cy="2578485"/>
          </a:xfrm>
          <a:prstGeom prst="rect">
            <a:avLst/>
          </a:prstGeom>
          <a:noFill/>
          <a:ln w="3175" cmpd="sng">
            <a:solidFill>
              <a:srgbClr val="1E05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7" name="Rectangle 6">
            <a:extLst>
              <a:ext uri="{FF2B5EF4-FFF2-40B4-BE49-F238E27FC236}">
                <a16:creationId xmlns:a16="http://schemas.microsoft.com/office/drawing/2014/main" id="{AF0CE289-B92D-664C-B934-488260E9145A}"/>
              </a:ext>
            </a:extLst>
          </p:cNvPr>
          <p:cNvSpPr/>
          <p:nvPr/>
        </p:nvSpPr>
        <p:spPr>
          <a:xfrm>
            <a:off x="684964" y="1979548"/>
            <a:ext cx="7774071" cy="2578485"/>
          </a:xfrm>
          <a:prstGeom prst="rect">
            <a:avLst/>
          </a:prstGeom>
          <a:noFill/>
          <a:ln w="9525" cmpd="sng">
            <a:solidFill>
              <a:srgbClr val="FFD6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9" name="Espace réservé du graphique 2">
            <a:extLst>
              <a:ext uri="{FF2B5EF4-FFF2-40B4-BE49-F238E27FC236}">
                <a16:creationId xmlns:a16="http://schemas.microsoft.com/office/drawing/2014/main" id="{0D646D54-5C66-1844-939F-D4240829ACD3}"/>
              </a:ext>
            </a:extLst>
          </p:cNvPr>
          <p:cNvSpPr>
            <a:spLocks noGrp="1"/>
          </p:cNvSpPr>
          <p:nvPr>
            <p:ph type="chart" sz="quarter" idx="22"/>
          </p:nvPr>
        </p:nvSpPr>
        <p:spPr>
          <a:xfrm>
            <a:off x="1005617" y="1239078"/>
            <a:ext cx="7135812" cy="3781810"/>
          </a:xfrm>
        </p:spPr>
        <p:txBody>
          <a:bodyPr anchor="ctr"/>
          <a:lstStyle>
            <a:lvl1pPr marL="0" indent="0" algn="ctr">
              <a:buFontTx/>
              <a:buNone/>
              <a:defRPr>
                <a:solidFill>
                  <a:schemeClr val="accent1"/>
                </a:solidFill>
              </a:defRPr>
            </a:lvl1pPr>
          </a:lstStyle>
          <a:p>
            <a:r>
              <a:rPr lang="fr-FR"/>
              <a:t>Cliquez sur l'icône pour ajouter un graphique</a:t>
            </a:r>
            <a:endParaRPr lang="fr-FR" dirty="0"/>
          </a:p>
        </p:txBody>
      </p:sp>
      <p:sp>
        <p:nvSpPr>
          <p:cNvPr id="8" name="Slide Number Placeholder 22">
            <a:extLst>
              <a:ext uri="{FF2B5EF4-FFF2-40B4-BE49-F238E27FC236}">
                <a16:creationId xmlns:a16="http://schemas.microsoft.com/office/drawing/2014/main" id="{BE5913E1-688A-364E-804D-172BD1DA7E8E}"/>
              </a:ext>
            </a:extLst>
          </p:cNvPr>
          <p:cNvSpPr>
            <a:spLocks noGrp="1"/>
          </p:cNvSpPr>
          <p:nvPr>
            <p:ph type="sldNum" sz="quarter" idx="13"/>
          </p:nvPr>
        </p:nvSpPr>
        <p:spPr>
          <a:xfrm>
            <a:off x="8396239" y="5424876"/>
            <a:ext cx="718886" cy="299749"/>
          </a:xfrm>
        </p:spPr>
        <p:txBody>
          <a:bodyPr/>
          <a:lstStyle>
            <a:lvl1pPr>
              <a:defRPr>
                <a:solidFill>
                  <a:schemeClr val="bg1"/>
                </a:solidFill>
              </a:defRPr>
            </a:lvl1pPr>
          </a:lstStyle>
          <a:p>
            <a:fld id="{F1F5C55A-AAC4-4FAB-A004-0267178C4D8A}" type="slidenum">
              <a:rPr lang="fr-FR" smtClean="0"/>
              <a:pPr/>
              <a:t>‹N°›</a:t>
            </a:fld>
            <a:endParaRPr lang="fr-FR" dirty="0"/>
          </a:p>
        </p:txBody>
      </p:sp>
      <p:sp>
        <p:nvSpPr>
          <p:cNvPr id="11" name="Freeform 10">
            <a:extLst>
              <a:ext uri="{FF2B5EF4-FFF2-40B4-BE49-F238E27FC236}">
                <a16:creationId xmlns:a16="http://schemas.microsoft.com/office/drawing/2014/main" id="{050C7824-CD5F-4B4B-AEE3-D7529D77DD24}"/>
              </a:ext>
            </a:extLst>
          </p:cNvPr>
          <p:cNvSpPr/>
          <p:nvPr/>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rgbClr val="FFD64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4" name="Espace réservé du texte 2">
            <a:extLst>
              <a:ext uri="{FF2B5EF4-FFF2-40B4-BE49-F238E27FC236}">
                <a16:creationId xmlns:a16="http://schemas.microsoft.com/office/drawing/2014/main" id="{6BA01542-4ECB-BE47-958C-CFD3CC47FCC3}"/>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chemeClr val="bg1"/>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2854527742"/>
      </p:ext>
    </p:extLst>
  </p:cSld>
  <p:clrMapOvr>
    <a:masterClrMapping/>
  </p:clrMapOvr>
  <p:hf hdr="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exte/Texte violet">
    <p:bg>
      <p:bgPr>
        <a:solidFill>
          <a:schemeClr val="accent6"/>
        </a:solidFill>
        <a:effectLst/>
      </p:bgPr>
    </p:bg>
    <p:spTree>
      <p:nvGrpSpPr>
        <p:cNvPr id="1" name=""/>
        <p:cNvGrpSpPr/>
        <p:nvPr/>
      </p:nvGrpSpPr>
      <p:grpSpPr>
        <a:xfrm>
          <a:off x="0" y="0"/>
          <a:ext cx="0" cy="0"/>
          <a:chOff x="0" y="0"/>
          <a:chExt cx="0" cy="0"/>
        </a:xfrm>
      </p:grpSpPr>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p>
            <a:pPr>
              <a:defRPr/>
            </a:pPr>
            <a:r>
              <a:rPr lang="fr-FR"/>
              <a:t>© SQLI GROUP | 2015 </a:t>
            </a:r>
          </a:p>
        </p:txBody>
      </p:sp>
      <p:sp>
        <p:nvSpPr>
          <p:cNvPr id="8" name="Slide Number Placeholder 22">
            <a:extLst>
              <a:ext uri="{FF2B5EF4-FFF2-40B4-BE49-F238E27FC236}">
                <a16:creationId xmlns:a16="http://schemas.microsoft.com/office/drawing/2014/main" id="{C3F305D2-59B1-494A-8F50-3B2C7E1C1FE6}"/>
              </a:ext>
            </a:extLst>
          </p:cNvPr>
          <p:cNvSpPr>
            <a:spLocks noGrp="1"/>
          </p:cNvSpPr>
          <p:nvPr>
            <p:ph type="sldNum" sz="quarter" idx="13"/>
          </p:nvPr>
        </p:nvSpPr>
        <p:spPr>
          <a:xfrm>
            <a:off x="8396239" y="5424876"/>
            <a:ext cx="718886" cy="299749"/>
          </a:xfrm>
        </p:spPr>
        <p:txBody>
          <a:bodyPr/>
          <a:lstStyle>
            <a:lvl1pPr>
              <a:defRPr>
                <a:solidFill>
                  <a:schemeClr val="bg1"/>
                </a:solidFill>
              </a:defRPr>
            </a:lvl1pPr>
          </a:lstStyle>
          <a:p>
            <a:fld id="{F1F5C55A-AAC4-4FAB-A004-0267178C4D8A}" type="slidenum">
              <a:rPr lang="fr-FR" smtClean="0"/>
              <a:pPr/>
              <a:t>‹N°›</a:t>
            </a:fld>
            <a:endParaRPr lang="fr-FR" dirty="0"/>
          </a:p>
        </p:txBody>
      </p:sp>
      <p:sp>
        <p:nvSpPr>
          <p:cNvPr id="9" name="Text Placeholder 2">
            <a:extLst>
              <a:ext uri="{FF2B5EF4-FFF2-40B4-BE49-F238E27FC236}">
                <a16:creationId xmlns:a16="http://schemas.microsoft.com/office/drawing/2014/main" id="{C8E1627F-5315-A144-AB71-56B834A0495D}"/>
              </a:ext>
            </a:extLst>
          </p:cNvPr>
          <p:cNvSpPr>
            <a:spLocks noGrp="1"/>
          </p:cNvSpPr>
          <p:nvPr>
            <p:ph type="body" sz="quarter" idx="23" hasCustomPrompt="1"/>
          </p:nvPr>
        </p:nvSpPr>
        <p:spPr>
          <a:xfrm>
            <a:off x="4789365" y="1261478"/>
            <a:ext cx="4039504" cy="4057654"/>
          </a:xfrm>
        </p:spPr>
        <p:txBody>
          <a:bodyPr>
            <a:normAutofit/>
          </a:bodyPr>
          <a:lstStyle>
            <a:lvl1pPr>
              <a:buSzPct val="140000"/>
              <a:defRPr sz="1400">
                <a:solidFill>
                  <a:schemeClr val="bg1"/>
                </a:solidFill>
              </a:defRPr>
            </a:lvl1pPr>
            <a:lvl2pPr>
              <a:defRPr sz="1300">
                <a:solidFill>
                  <a:schemeClr val="bg1"/>
                </a:solidFill>
              </a:defRPr>
            </a:lvl2pPr>
            <a:lvl3pPr>
              <a:defRPr sz="1300">
                <a:solidFill>
                  <a:schemeClr val="bg1"/>
                </a:solidFill>
              </a:defRPr>
            </a:lvl3pPr>
            <a:lvl4pPr>
              <a:defRPr sz="1300">
                <a:solidFill>
                  <a:schemeClr val="bg1"/>
                </a:solidFill>
              </a:defRPr>
            </a:lvl4pPr>
            <a:lvl5pPr>
              <a:defRPr sz="1300">
                <a:solidFill>
                  <a:schemeClr val="bg1"/>
                </a:solidFill>
              </a:defRPr>
            </a:lvl5pPr>
          </a:lstStyle>
          <a:p>
            <a:pPr lvl="0"/>
            <a:r>
              <a:rPr lang="en-US" dirty="0"/>
              <a:t>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a:extLst>
              <a:ext uri="{FF2B5EF4-FFF2-40B4-BE49-F238E27FC236}">
                <a16:creationId xmlns:a16="http://schemas.microsoft.com/office/drawing/2014/main" id="{119A0738-B3D2-4147-954A-608945C30512}"/>
              </a:ext>
            </a:extLst>
          </p:cNvPr>
          <p:cNvSpPr>
            <a:spLocks noGrp="1"/>
          </p:cNvSpPr>
          <p:nvPr>
            <p:ph type="body" sz="quarter" idx="24" hasCustomPrompt="1"/>
          </p:nvPr>
        </p:nvSpPr>
        <p:spPr>
          <a:xfrm>
            <a:off x="348505" y="1261478"/>
            <a:ext cx="4039504" cy="4057654"/>
          </a:xfrm>
        </p:spPr>
        <p:txBody>
          <a:bodyPr>
            <a:normAutofit/>
          </a:bodyPr>
          <a:lstStyle>
            <a:lvl1pPr>
              <a:buSzPct val="140000"/>
              <a:defRPr sz="1400">
                <a:solidFill>
                  <a:schemeClr val="bg1"/>
                </a:solidFill>
              </a:defRPr>
            </a:lvl1pPr>
            <a:lvl2pPr>
              <a:defRPr sz="1300">
                <a:solidFill>
                  <a:schemeClr val="bg1"/>
                </a:solidFill>
              </a:defRPr>
            </a:lvl2pPr>
            <a:lvl3pPr>
              <a:defRPr sz="1300">
                <a:solidFill>
                  <a:schemeClr val="bg1"/>
                </a:solidFill>
              </a:defRPr>
            </a:lvl3pPr>
            <a:lvl4pPr>
              <a:defRPr sz="1300">
                <a:solidFill>
                  <a:schemeClr val="bg1"/>
                </a:solidFill>
              </a:defRPr>
            </a:lvl4pPr>
            <a:lvl5pPr>
              <a:defRPr sz="1300">
                <a:solidFill>
                  <a:schemeClr val="bg1"/>
                </a:solidFill>
              </a:defRPr>
            </a:lvl5pPr>
          </a:lstStyle>
          <a:p>
            <a:pPr lvl="0"/>
            <a:r>
              <a:rPr lang="en-US" dirty="0"/>
              <a:t>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reeform 11">
            <a:extLst>
              <a:ext uri="{FF2B5EF4-FFF2-40B4-BE49-F238E27FC236}">
                <a16:creationId xmlns:a16="http://schemas.microsoft.com/office/drawing/2014/main" id="{F96AFC1E-446F-E840-9C18-BEE4CCD0C216}"/>
              </a:ext>
            </a:extLst>
          </p:cNvPr>
          <p:cNvSpPr/>
          <p:nvPr/>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rgbClr val="FFD64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4" name="Espace réservé du texte 2">
            <a:extLst>
              <a:ext uri="{FF2B5EF4-FFF2-40B4-BE49-F238E27FC236}">
                <a16:creationId xmlns:a16="http://schemas.microsoft.com/office/drawing/2014/main" id="{A83AC2A3-05A0-EB46-8CD4-E1E5109FF919}"/>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chemeClr val="bg1"/>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4194328633"/>
      </p:ext>
    </p:extLst>
  </p:cSld>
  <p:clrMapOvr>
    <a:masterClrMapping/>
  </p:clrMapOvr>
  <p:hf hdr="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mage/Texte violet">
    <p:bg>
      <p:bgPr>
        <a:solidFill>
          <a:schemeClr val="accent6"/>
        </a:solidFill>
        <a:effectLst/>
      </p:bgPr>
    </p:bg>
    <p:spTree>
      <p:nvGrpSpPr>
        <p:cNvPr id="1" name=""/>
        <p:cNvGrpSpPr/>
        <p:nvPr/>
      </p:nvGrpSpPr>
      <p:grpSpPr>
        <a:xfrm>
          <a:off x="0" y="0"/>
          <a:ext cx="0" cy="0"/>
          <a:chOff x="0" y="0"/>
          <a:chExt cx="0" cy="0"/>
        </a:xfrm>
      </p:grpSpPr>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p>
            <a:pPr>
              <a:defRPr/>
            </a:pPr>
            <a:r>
              <a:rPr lang="fr-FR"/>
              <a:t>© SQLI GROUP | 2015 </a:t>
            </a:r>
          </a:p>
        </p:txBody>
      </p:sp>
      <p:sp>
        <p:nvSpPr>
          <p:cNvPr id="9" name="Rectangle 8">
            <a:extLst>
              <a:ext uri="{FF2B5EF4-FFF2-40B4-BE49-F238E27FC236}">
                <a16:creationId xmlns:a16="http://schemas.microsoft.com/office/drawing/2014/main" id="{9E80348C-E78C-F342-98CD-FFE042AE44DB}"/>
              </a:ext>
            </a:extLst>
          </p:cNvPr>
          <p:cNvSpPr/>
          <p:nvPr/>
        </p:nvSpPr>
        <p:spPr>
          <a:xfrm>
            <a:off x="558799" y="1557679"/>
            <a:ext cx="3421340" cy="342134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10" name="Espace réservé pour une image  11">
            <a:extLst>
              <a:ext uri="{FF2B5EF4-FFF2-40B4-BE49-F238E27FC236}">
                <a16:creationId xmlns:a16="http://schemas.microsoft.com/office/drawing/2014/main" id="{CE93D80D-5D7A-5748-B5D8-E824C047A9D8}"/>
              </a:ext>
            </a:extLst>
          </p:cNvPr>
          <p:cNvSpPr>
            <a:spLocks noGrp="1"/>
          </p:cNvSpPr>
          <p:nvPr>
            <p:ph type="pic" sz="quarter" idx="24"/>
          </p:nvPr>
        </p:nvSpPr>
        <p:spPr>
          <a:xfrm>
            <a:off x="657910" y="1656787"/>
            <a:ext cx="3223117" cy="3223117"/>
          </a:xfrm>
        </p:spPr>
        <p:txBody>
          <a:bodyPr anchor="ctr"/>
          <a:lstStyle>
            <a:lvl1pPr marL="0" indent="0" algn="ctr">
              <a:buFontTx/>
              <a:buNone/>
              <a:defRPr/>
            </a:lvl1pPr>
          </a:lstStyle>
          <a:p>
            <a:r>
              <a:rPr lang="fr-FR"/>
              <a:t>Cliquez sur l'icône pour ajouter une image</a:t>
            </a:r>
            <a:endParaRPr lang="fr-FR" dirty="0"/>
          </a:p>
        </p:txBody>
      </p:sp>
      <p:cxnSp>
        <p:nvCxnSpPr>
          <p:cNvPr id="15" name="Connecteur droit 14">
            <a:extLst>
              <a:ext uri="{FF2B5EF4-FFF2-40B4-BE49-F238E27FC236}">
                <a16:creationId xmlns:a16="http://schemas.microsoft.com/office/drawing/2014/main" id="{AABF0658-3B9A-8147-9AE1-59000277C62D}"/>
              </a:ext>
            </a:extLst>
          </p:cNvPr>
          <p:cNvCxnSpPr>
            <a:cxnSpLocks/>
          </p:cNvCxnSpPr>
          <p:nvPr/>
        </p:nvCxnSpPr>
        <p:spPr>
          <a:xfrm>
            <a:off x="558799" y="5253019"/>
            <a:ext cx="1338042" cy="11837"/>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Slide Number Placeholder 22">
            <a:extLst>
              <a:ext uri="{FF2B5EF4-FFF2-40B4-BE49-F238E27FC236}">
                <a16:creationId xmlns:a16="http://schemas.microsoft.com/office/drawing/2014/main" id="{50E73BDF-9F77-0047-AA61-D19748023C46}"/>
              </a:ext>
            </a:extLst>
          </p:cNvPr>
          <p:cNvSpPr>
            <a:spLocks noGrp="1"/>
          </p:cNvSpPr>
          <p:nvPr>
            <p:ph type="sldNum" sz="quarter" idx="13"/>
          </p:nvPr>
        </p:nvSpPr>
        <p:spPr>
          <a:xfrm>
            <a:off x="8396239" y="5424876"/>
            <a:ext cx="718886" cy="299749"/>
          </a:xfrm>
        </p:spPr>
        <p:txBody>
          <a:bodyPr/>
          <a:lstStyle>
            <a:lvl1pPr>
              <a:defRPr>
                <a:solidFill>
                  <a:schemeClr val="bg1"/>
                </a:solidFill>
              </a:defRPr>
            </a:lvl1pPr>
          </a:lstStyle>
          <a:p>
            <a:fld id="{F1F5C55A-AAC4-4FAB-A004-0267178C4D8A}" type="slidenum">
              <a:rPr lang="fr-FR" smtClean="0"/>
              <a:pPr/>
              <a:t>‹N°›</a:t>
            </a:fld>
            <a:endParaRPr lang="fr-FR" dirty="0"/>
          </a:p>
        </p:txBody>
      </p:sp>
      <p:sp>
        <p:nvSpPr>
          <p:cNvPr id="14" name="Text Placeholder 13">
            <a:extLst>
              <a:ext uri="{FF2B5EF4-FFF2-40B4-BE49-F238E27FC236}">
                <a16:creationId xmlns:a16="http://schemas.microsoft.com/office/drawing/2014/main" id="{99F6FBC2-367D-3D42-8598-6EFE27FF6869}"/>
              </a:ext>
            </a:extLst>
          </p:cNvPr>
          <p:cNvSpPr>
            <a:spLocks noGrp="1"/>
          </p:cNvSpPr>
          <p:nvPr>
            <p:ph type="body" sz="quarter" idx="22" hasCustomPrompt="1"/>
          </p:nvPr>
        </p:nvSpPr>
        <p:spPr>
          <a:xfrm flipH="1">
            <a:off x="2551967" y="1656787"/>
            <a:ext cx="1329060" cy="1292695"/>
          </a:xfrm>
          <a:custGeom>
            <a:avLst/>
            <a:gdLst>
              <a:gd name="connsiteX0" fmla="*/ 384933 w 1329060"/>
              <a:gd name="connsiteY0" fmla="*/ 348125 h 1292695"/>
              <a:gd name="connsiteX1" fmla="*/ 542051 w 1329060"/>
              <a:gd name="connsiteY1" fmla="*/ 348125 h 1292695"/>
              <a:gd name="connsiteX2" fmla="*/ 1329060 w 1329060"/>
              <a:gd name="connsiteY2" fmla="*/ 1135134 h 1292695"/>
              <a:gd name="connsiteX3" fmla="*/ 1171144 w 1329060"/>
              <a:gd name="connsiteY3" fmla="*/ 1292695 h 1292695"/>
              <a:gd name="connsiteX4" fmla="*/ 384933 w 1329060"/>
              <a:gd name="connsiteY4" fmla="*/ 505332 h 1292695"/>
              <a:gd name="connsiteX5" fmla="*/ 202293 w 1329060"/>
              <a:gd name="connsiteY5" fmla="*/ 348125 h 1292695"/>
              <a:gd name="connsiteX6" fmla="*/ 359500 w 1329060"/>
              <a:gd name="connsiteY6" fmla="*/ 348125 h 1292695"/>
              <a:gd name="connsiteX7" fmla="*/ 359500 w 1329060"/>
              <a:gd name="connsiteY7" fmla="*/ 505332 h 1292695"/>
              <a:gd name="connsiteX8" fmla="*/ 0 w 1329060"/>
              <a:gd name="connsiteY8" fmla="*/ 865156 h 1292695"/>
              <a:gd name="connsiteX9" fmla="*/ 0 w 1329060"/>
              <a:gd name="connsiteY9" fmla="*/ 550327 h 1292695"/>
              <a:gd name="connsiteX10" fmla="*/ 830271 w 1329060"/>
              <a:gd name="connsiteY10" fmla="*/ 0 h 1292695"/>
              <a:gd name="connsiteX11" fmla="*/ 865332 w 1329060"/>
              <a:gd name="connsiteY11" fmla="*/ 0 h 1292695"/>
              <a:gd name="connsiteX12" fmla="*/ 542051 w 1329060"/>
              <a:gd name="connsiteY12" fmla="*/ 323135 h 1292695"/>
              <a:gd name="connsiteX13" fmla="*/ 507136 w 1329060"/>
              <a:gd name="connsiteY13" fmla="*/ 323135 h 1292695"/>
              <a:gd name="connsiteX14" fmla="*/ 759950 w 1329060"/>
              <a:gd name="connsiteY14" fmla="*/ 0 h 1292695"/>
              <a:gd name="connsiteX15" fmla="*/ 795496 w 1329060"/>
              <a:gd name="connsiteY15" fmla="*/ 0 h 1292695"/>
              <a:gd name="connsiteX16" fmla="*/ 472221 w 1329060"/>
              <a:gd name="connsiteY16" fmla="*/ 323135 h 1292695"/>
              <a:gd name="connsiteX17" fmla="*/ 436508 w 1329060"/>
              <a:gd name="connsiteY17" fmla="*/ 323135 h 1292695"/>
              <a:gd name="connsiteX18" fmla="*/ 690965 w 1329060"/>
              <a:gd name="connsiteY18" fmla="*/ 0 h 1292695"/>
              <a:gd name="connsiteX19" fmla="*/ 724916 w 1329060"/>
              <a:gd name="connsiteY19" fmla="*/ 0 h 1292695"/>
              <a:gd name="connsiteX20" fmla="*/ 401948 w 1329060"/>
              <a:gd name="connsiteY20" fmla="*/ 323135 h 1292695"/>
              <a:gd name="connsiteX21" fmla="*/ 384933 w 1329060"/>
              <a:gd name="connsiteY21" fmla="*/ 323135 h 1292695"/>
              <a:gd name="connsiteX22" fmla="*/ 384933 w 1329060"/>
              <a:gd name="connsiteY22" fmla="*/ 306032 h 1292695"/>
              <a:gd name="connsiteX23" fmla="*/ 620109 w 1329060"/>
              <a:gd name="connsiteY23" fmla="*/ 0 h 1292695"/>
              <a:gd name="connsiteX24" fmla="*/ 655793 w 1329060"/>
              <a:gd name="connsiteY24" fmla="*/ 0 h 1292695"/>
              <a:gd name="connsiteX25" fmla="*/ 384933 w 1329060"/>
              <a:gd name="connsiteY25" fmla="*/ 271117 h 1292695"/>
              <a:gd name="connsiteX26" fmla="*/ 384933 w 1329060"/>
              <a:gd name="connsiteY26" fmla="*/ 235404 h 1292695"/>
              <a:gd name="connsiteX27" fmla="*/ 550619 w 1329060"/>
              <a:gd name="connsiteY27" fmla="*/ 0 h 1292695"/>
              <a:gd name="connsiteX28" fmla="*/ 585422 w 1329060"/>
              <a:gd name="connsiteY28" fmla="*/ 0 h 1292695"/>
              <a:gd name="connsiteX29" fmla="*/ 384933 w 1329060"/>
              <a:gd name="connsiteY29" fmla="*/ 200489 h 1292695"/>
              <a:gd name="connsiteX30" fmla="*/ 384933 w 1329060"/>
              <a:gd name="connsiteY30" fmla="*/ 165928 h 1292695"/>
              <a:gd name="connsiteX31" fmla="*/ 0 w 1329060"/>
              <a:gd name="connsiteY31" fmla="*/ 0 h 1292695"/>
              <a:gd name="connsiteX32" fmla="*/ 193721 w 1329060"/>
              <a:gd name="connsiteY32" fmla="*/ 0 h 1292695"/>
              <a:gd name="connsiteX33" fmla="*/ 359500 w 1329060"/>
              <a:gd name="connsiteY33" fmla="*/ 165928 h 1292695"/>
              <a:gd name="connsiteX34" fmla="*/ 359500 w 1329060"/>
              <a:gd name="connsiteY34" fmla="*/ 323135 h 1292695"/>
              <a:gd name="connsiteX35" fmla="*/ 202293 w 1329060"/>
              <a:gd name="connsiteY35" fmla="*/ 323135 h 1292695"/>
              <a:gd name="connsiteX36" fmla="*/ 0 w 1329060"/>
              <a:gd name="connsiteY36" fmla="*/ 121024 h 129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29060" h="1292695">
                <a:moveTo>
                  <a:pt x="384933" y="348125"/>
                </a:moveTo>
                <a:lnTo>
                  <a:pt x="542051" y="348125"/>
                </a:lnTo>
                <a:lnTo>
                  <a:pt x="1329060" y="1135134"/>
                </a:lnTo>
                <a:lnTo>
                  <a:pt x="1171144" y="1292695"/>
                </a:lnTo>
                <a:lnTo>
                  <a:pt x="384933" y="505332"/>
                </a:lnTo>
                <a:close/>
                <a:moveTo>
                  <a:pt x="202293" y="348125"/>
                </a:moveTo>
                <a:lnTo>
                  <a:pt x="359500" y="348125"/>
                </a:lnTo>
                <a:lnTo>
                  <a:pt x="359500" y="505332"/>
                </a:lnTo>
                <a:lnTo>
                  <a:pt x="0" y="865156"/>
                </a:lnTo>
                <a:lnTo>
                  <a:pt x="0" y="550327"/>
                </a:lnTo>
                <a:close/>
                <a:moveTo>
                  <a:pt x="830271" y="0"/>
                </a:moveTo>
                <a:lnTo>
                  <a:pt x="865332" y="0"/>
                </a:lnTo>
                <a:lnTo>
                  <a:pt x="542051" y="323135"/>
                </a:lnTo>
                <a:lnTo>
                  <a:pt x="507136" y="323135"/>
                </a:lnTo>
                <a:close/>
                <a:moveTo>
                  <a:pt x="759950" y="0"/>
                </a:moveTo>
                <a:lnTo>
                  <a:pt x="795496" y="0"/>
                </a:lnTo>
                <a:lnTo>
                  <a:pt x="472221" y="323135"/>
                </a:lnTo>
                <a:lnTo>
                  <a:pt x="436508" y="323135"/>
                </a:lnTo>
                <a:close/>
                <a:moveTo>
                  <a:pt x="690965" y="0"/>
                </a:moveTo>
                <a:lnTo>
                  <a:pt x="724916" y="0"/>
                </a:lnTo>
                <a:lnTo>
                  <a:pt x="401948" y="323135"/>
                </a:lnTo>
                <a:lnTo>
                  <a:pt x="384933" y="323135"/>
                </a:lnTo>
                <a:lnTo>
                  <a:pt x="384933" y="306032"/>
                </a:lnTo>
                <a:close/>
                <a:moveTo>
                  <a:pt x="620109" y="0"/>
                </a:moveTo>
                <a:lnTo>
                  <a:pt x="655793" y="0"/>
                </a:lnTo>
                <a:lnTo>
                  <a:pt x="384933" y="271117"/>
                </a:lnTo>
                <a:lnTo>
                  <a:pt x="384933" y="235404"/>
                </a:lnTo>
                <a:close/>
                <a:moveTo>
                  <a:pt x="550619" y="0"/>
                </a:moveTo>
                <a:lnTo>
                  <a:pt x="585422" y="0"/>
                </a:lnTo>
                <a:lnTo>
                  <a:pt x="384933" y="200489"/>
                </a:lnTo>
                <a:lnTo>
                  <a:pt x="384933" y="165928"/>
                </a:lnTo>
                <a:close/>
                <a:moveTo>
                  <a:pt x="0" y="0"/>
                </a:moveTo>
                <a:lnTo>
                  <a:pt x="193721" y="0"/>
                </a:lnTo>
                <a:lnTo>
                  <a:pt x="359500" y="165928"/>
                </a:lnTo>
                <a:lnTo>
                  <a:pt x="359500" y="323135"/>
                </a:lnTo>
                <a:lnTo>
                  <a:pt x="202293" y="323135"/>
                </a:lnTo>
                <a:lnTo>
                  <a:pt x="0" y="121024"/>
                </a:lnTo>
                <a:close/>
              </a:path>
            </a:pathLst>
          </a:custGeom>
          <a:solidFill>
            <a:schemeClr val="accent6"/>
          </a:solidFill>
        </p:spPr>
        <p:txBody>
          <a:bodyPr wrap="square">
            <a:noAutofit/>
          </a:bodyPr>
          <a:lstStyle>
            <a:lvl1pPr marL="0" indent="0">
              <a:buNone/>
              <a:defRPr sz="100" b="0" i="0">
                <a:latin typeface="Arial" panose="020B0604020202020204" pitchFamily="34" charset="0"/>
                <a:cs typeface="Arial" panose="020B0604020202020204" pitchFamily="34" charset="0"/>
              </a:defRPr>
            </a:lvl1pPr>
          </a:lstStyle>
          <a:p>
            <a:pPr algn="ctr" defTabSz="457200">
              <a:lnSpc>
                <a:spcPct val="100000"/>
              </a:lnSpc>
              <a:defRPr sz="1800" cap="none" spc="0">
                <a:solidFill>
                  <a:srgbClr val="000000"/>
                </a:solidFill>
                <a:latin typeface="Arial"/>
                <a:ea typeface="Arial"/>
                <a:cs typeface="Arial"/>
                <a:sym typeface="Arial"/>
              </a:defRPr>
            </a:pPr>
            <a:r>
              <a:rPr lang="fr-FR" dirty="0"/>
              <a:t>   </a:t>
            </a:r>
            <a:endParaRPr dirty="0"/>
          </a:p>
        </p:txBody>
      </p:sp>
      <p:sp>
        <p:nvSpPr>
          <p:cNvPr id="18" name="Text Placeholder 2">
            <a:extLst>
              <a:ext uri="{FF2B5EF4-FFF2-40B4-BE49-F238E27FC236}">
                <a16:creationId xmlns:a16="http://schemas.microsoft.com/office/drawing/2014/main" id="{A5217A86-8B92-7E40-A006-A156D7C07AE3}"/>
              </a:ext>
            </a:extLst>
          </p:cNvPr>
          <p:cNvSpPr>
            <a:spLocks noGrp="1"/>
          </p:cNvSpPr>
          <p:nvPr>
            <p:ph type="body" sz="quarter" idx="26" hasCustomPrompt="1"/>
          </p:nvPr>
        </p:nvSpPr>
        <p:spPr>
          <a:xfrm>
            <a:off x="4154798" y="1490078"/>
            <a:ext cx="4360274" cy="3602622"/>
          </a:xfrm>
        </p:spPr>
        <p:txBody>
          <a:bodyPr>
            <a:normAutofit/>
          </a:bodyPr>
          <a:lstStyle>
            <a:lvl1pPr>
              <a:buSzPct val="140000"/>
              <a:defRPr sz="1400">
                <a:solidFill>
                  <a:srgbClr val="E8E7E7"/>
                </a:solidFill>
              </a:defRPr>
            </a:lvl1pPr>
            <a:lvl2pPr>
              <a:defRPr sz="1300">
                <a:solidFill>
                  <a:schemeClr val="bg1"/>
                </a:solidFill>
              </a:defRPr>
            </a:lvl2pPr>
            <a:lvl3pPr>
              <a:defRPr sz="1300">
                <a:solidFill>
                  <a:schemeClr val="bg1"/>
                </a:solidFill>
              </a:defRPr>
            </a:lvl3pPr>
            <a:lvl4pPr>
              <a:defRPr sz="1300">
                <a:solidFill>
                  <a:schemeClr val="bg1"/>
                </a:solidFill>
              </a:defRPr>
            </a:lvl4pPr>
            <a:lvl5pPr>
              <a:defRPr sz="1300">
                <a:solidFill>
                  <a:schemeClr val="bg1"/>
                </a:solidFill>
              </a:defRPr>
            </a:lvl5pPr>
          </a:lstStyle>
          <a:p>
            <a:pPr lvl="0"/>
            <a:r>
              <a:rPr lang="en-US" dirty="0"/>
              <a:t>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Freeform 16">
            <a:extLst>
              <a:ext uri="{FF2B5EF4-FFF2-40B4-BE49-F238E27FC236}">
                <a16:creationId xmlns:a16="http://schemas.microsoft.com/office/drawing/2014/main" id="{3CC57ED4-5D7E-754E-852F-F102A62D3030}"/>
              </a:ext>
            </a:extLst>
          </p:cNvPr>
          <p:cNvSpPr/>
          <p:nvPr/>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rgbClr val="FFD64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2" name="ZoneTexte 1">
            <a:extLst>
              <a:ext uri="{FF2B5EF4-FFF2-40B4-BE49-F238E27FC236}">
                <a16:creationId xmlns:a16="http://schemas.microsoft.com/office/drawing/2014/main" id="{F51F86BC-EE24-1F4A-A1B3-AFBC7C673C0A}"/>
              </a:ext>
            </a:extLst>
          </p:cNvPr>
          <p:cNvSpPr txBox="1"/>
          <p:nvPr/>
        </p:nvSpPr>
        <p:spPr>
          <a:xfrm>
            <a:off x="8869680" y="274320"/>
            <a:ext cx="0" cy="0"/>
          </a:xfrm>
          <a:prstGeom prst="rect">
            <a:avLst/>
          </a:prstGeom>
          <a:noFill/>
        </p:spPr>
        <p:txBody>
          <a:bodyPr wrap="none" rtlCol="0">
            <a:noAutofit/>
          </a:bodyPr>
          <a:lstStyle/>
          <a:p>
            <a:pPr algn="l"/>
            <a:endParaRPr lang="fr-FR" dirty="0" err="1">
              <a:solidFill>
                <a:schemeClr val="accent6"/>
              </a:solidFill>
              <a:latin typeface="Futura Std Light" panose="020B0402020204020303" pitchFamily="34" charset="77"/>
            </a:endParaRPr>
          </a:p>
        </p:txBody>
      </p:sp>
      <p:sp>
        <p:nvSpPr>
          <p:cNvPr id="3" name="ZoneTexte 2">
            <a:extLst>
              <a:ext uri="{FF2B5EF4-FFF2-40B4-BE49-F238E27FC236}">
                <a16:creationId xmlns:a16="http://schemas.microsoft.com/office/drawing/2014/main" id="{9E1AB8FC-47FE-6541-BB7C-25CDCF858DAD}"/>
              </a:ext>
            </a:extLst>
          </p:cNvPr>
          <p:cNvSpPr txBox="1"/>
          <p:nvPr/>
        </p:nvSpPr>
        <p:spPr>
          <a:xfrm>
            <a:off x="4472247" y="166255"/>
            <a:ext cx="0" cy="0"/>
          </a:xfrm>
          <a:prstGeom prst="rect">
            <a:avLst/>
          </a:prstGeom>
          <a:noFill/>
        </p:spPr>
        <p:txBody>
          <a:bodyPr wrap="none" rtlCol="0">
            <a:noAutofit/>
          </a:bodyPr>
          <a:lstStyle/>
          <a:p>
            <a:pPr algn="l"/>
            <a:endParaRPr lang="fr-FR" dirty="0" err="1">
              <a:solidFill>
                <a:schemeClr val="accent6"/>
              </a:solidFill>
              <a:latin typeface="Futura Std Light" panose="020B0402020204020303" pitchFamily="34" charset="77"/>
            </a:endParaRPr>
          </a:p>
        </p:txBody>
      </p:sp>
      <p:sp>
        <p:nvSpPr>
          <p:cNvPr id="16" name="Espace réservé du texte 2">
            <a:extLst>
              <a:ext uri="{FF2B5EF4-FFF2-40B4-BE49-F238E27FC236}">
                <a16:creationId xmlns:a16="http://schemas.microsoft.com/office/drawing/2014/main" id="{FBF584AE-0325-CB4C-A868-ABED1A58BAA3}"/>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chemeClr val="bg1"/>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4056531570"/>
      </p:ext>
    </p:extLst>
  </p:cSld>
  <p:clrMapOvr>
    <a:masterClrMapping/>
  </p:clrMapOvr>
  <p:hf hdr="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exte/Image 2 violet">
    <p:bg>
      <p:bgPr>
        <a:solidFill>
          <a:schemeClr val="accent6"/>
        </a:solidFill>
        <a:effectLst/>
      </p:bgPr>
    </p:bg>
    <p:spTree>
      <p:nvGrpSpPr>
        <p:cNvPr id="1" name=""/>
        <p:cNvGrpSpPr/>
        <p:nvPr/>
      </p:nvGrpSpPr>
      <p:grpSpPr>
        <a:xfrm>
          <a:off x="0" y="0"/>
          <a:ext cx="0" cy="0"/>
          <a:chOff x="0" y="0"/>
          <a:chExt cx="0" cy="0"/>
        </a:xfrm>
      </p:grpSpPr>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p>
            <a:pPr>
              <a:defRPr/>
            </a:pPr>
            <a:r>
              <a:rPr lang="fr-FR"/>
              <a:t>© SQLI GROUP | 2015 </a:t>
            </a:r>
          </a:p>
        </p:txBody>
      </p:sp>
      <p:sp>
        <p:nvSpPr>
          <p:cNvPr id="10" name="Espace réservé pour une image  11">
            <a:extLst>
              <a:ext uri="{FF2B5EF4-FFF2-40B4-BE49-F238E27FC236}">
                <a16:creationId xmlns:a16="http://schemas.microsoft.com/office/drawing/2014/main" id="{CE93D80D-5D7A-5748-B5D8-E824C047A9D8}"/>
              </a:ext>
            </a:extLst>
          </p:cNvPr>
          <p:cNvSpPr>
            <a:spLocks noGrp="1"/>
          </p:cNvSpPr>
          <p:nvPr>
            <p:ph type="pic" sz="quarter" idx="24"/>
          </p:nvPr>
        </p:nvSpPr>
        <p:spPr>
          <a:xfrm>
            <a:off x="6361642" y="0"/>
            <a:ext cx="2776861" cy="5715000"/>
          </a:xfrm>
        </p:spPr>
        <p:txBody>
          <a:bodyPr anchor="ctr"/>
          <a:lstStyle>
            <a:lvl1pPr marL="0" indent="0" algn="ctr">
              <a:buFontTx/>
              <a:buNone/>
              <a:defRPr/>
            </a:lvl1pPr>
          </a:lstStyle>
          <a:p>
            <a:r>
              <a:rPr lang="fr-FR"/>
              <a:t>Cliquez sur l'icône pour ajouter une image</a:t>
            </a:r>
            <a:endParaRPr lang="fr-FR" dirty="0"/>
          </a:p>
        </p:txBody>
      </p:sp>
      <p:sp>
        <p:nvSpPr>
          <p:cNvPr id="7" name="Slide Number Placeholder 22">
            <a:extLst>
              <a:ext uri="{FF2B5EF4-FFF2-40B4-BE49-F238E27FC236}">
                <a16:creationId xmlns:a16="http://schemas.microsoft.com/office/drawing/2014/main" id="{D38B1223-6DCF-A04F-A735-ABC5BD505246}"/>
              </a:ext>
            </a:extLst>
          </p:cNvPr>
          <p:cNvSpPr>
            <a:spLocks noGrp="1"/>
          </p:cNvSpPr>
          <p:nvPr>
            <p:ph type="sldNum" sz="quarter" idx="13"/>
          </p:nvPr>
        </p:nvSpPr>
        <p:spPr>
          <a:xfrm>
            <a:off x="8396239" y="5424876"/>
            <a:ext cx="718886" cy="299749"/>
          </a:xfrm>
        </p:spPr>
        <p:txBody>
          <a:bodyPr/>
          <a:lstStyle/>
          <a:p>
            <a:fld id="{F1F5C55A-AAC4-4FAB-A004-0267178C4D8A}" type="slidenum">
              <a:rPr lang="fr-FR" smtClean="0"/>
              <a:pPr/>
              <a:t>‹N°›</a:t>
            </a:fld>
            <a:endParaRPr lang="fr-FR" dirty="0"/>
          </a:p>
        </p:txBody>
      </p:sp>
      <p:sp>
        <p:nvSpPr>
          <p:cNvPr id="9" name="Text Placeholder 2">
            <a:extLst>
              <a:ext uri="{FF2B5EF4-FFF2-40B4-BE49-F238E27FC236}">
                <a16:creationId xmlns:a16="http://schemas.microsoft.com/office/drawing/2014/main" id="{484CC8E9-C208-6A4D-BADC-B8B0F9E2AD65}"/>
              </a:ext>
            </a:extLst>
          </p:cNvPr>
          <p:cNvSpPr>
            <a:spLocks noGrp="1"/>
          </p:cNvSpPr>
          <p:nvPr>
            <p:ph type="body" sz="quarter" idx="26" hasCustomPrompt="1"/>
          </p:nvPr>
        </p:nvSpPr>
        <p:spPr>
          <a:xfrm>
            <a:off x="511484" y="1490078"/>
            <a:ext cx="5482915" cy="3602622"/>
          </a:xfrm>
        </p:spPr>
        <p:txBody>
          <a:bodyPr>
            <a:normAutofit/>
          </a:bodyPr>
          <a:lstStyle>
            <a:lvl1pPr>
              <a:buSzPct val="140000"/>
              <a:defRPr sz="1400">
                <a:solidFill>
                  <a:srgbClr val="E8E7E7"/>
                </a:solidFill>
              </a:defRPr>
            </a:lvl1pPr>
            <a:lvl2pPr>
              <a:defRPr sz="1300">
                <a:solidFill>
                  <a:schemeClr val="bg1"/>
                </a:solidFill>
              </a:defRPr>
            </a:lvl2pPr>
            <a:lvl3pPr>
              <a:defRPr sz="1300">
                <a:solidFill>
                  <a:schemeClr val="bg1"/>
                </a:solidFill>
              </a:defRPr>
            </a:lvl3pPr>
            <a:lvl4pPr>
              <a:defRPr sz="1300">
                <a:solidFill>
                  <a:schemeClr val="bg1"/>
                </a:solidFill>
              </a:defRPr>
            </a:lvl4pPr>
            <a:lvl5pPr>
              <a:defRPr sz="1300">
                <a:solidFill>
                  <a:schemeClr val="bg1"/>
                </a:solidFill>
              </a:defRPr>
            </a:lvl5pPr>
          </a:lstStyle>
          <a:p>
            <a:pPr lvl="0"/>
            <a:r>
              <a:rPr lang="en-US" dirty="0"/>
              <a:t>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reeform 16">
            <a:extLst>
              <a:ext uri="{FF2B5EF4-FFF2-40B4-BE49-F238E27FC236}">
                <a16:creationId xmlns:a16="http://schemas.microsoft.com/office/drawing/2014/main" id="{AF917EE8-A801-924F-BE38-0B66E179C577}"/>
              </a:ext>
            </a:extLst>
          </p:cNvPr>
          <p:cNvSpPr/>
          <p:nvPr/>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rgbClr val="FFD64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1" name="Espace réservé du texte 2">
            <a:extLst>
              <a:ext uri="{FF2B5EF4-FFF2-40B4-BE49-F238E27FC236}">
                <a16:creationId xmlns:a16="http://schemas.microsoft.com/office/drawing/2014/main" id="{DA935557-716E-4842-8F55-E21D36901432}"/>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chemeClr val="bg1"/>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555675510"/>
      </p:ext>
    </p:extLst>
  </p:cSld>
  <p:clrMapOvr>
    <a:masterClrMapping/>
  </p:clrMapOvr>
  <p:hf hdr="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ommaire rose">
    <p:bg>
      <p:bgPr>
        <a:solidFill>
          <a:schemeClr val="accent1"/>
        </a:solidFill>
        <a:effectLst/>
      </p:bgPr>
    </p:bg>
    <p:spTree>
      <p:nvGrpSpPr>
        <p:cNvPr id="1" name=""/>
        <p:cNvGrpSpPr/>
        <p:nvPr/>
      </p:nvGrpSpPr>
      <p:grpSpPr>
        <a:xfrm>
          <a:off x="0" y="0"/>
          <a:ext cx="0" cy="0"/>
          <a:chOff x="0" y="0"/>
          <a:chExt cx="0" cy="0"/>
        </a:xfrm>
      </p:grpSpPr>
      <p:pic>
        <p:nvPicPr>
          <p:cNvPr id="28" name="Image 27">
            <a:extLst>
              <a:ext uri="{FF2B5EF4-FFF2-40B4-BE49-F238E27FC236}">
                <a16:creationId xmlns:a16="http://schemas.microsoft.com/office/drawing/2014/main" id="{6B841B67-806A-C744-AA7D-96676D6014FC}"/>
              </a:ext>
            </a:extLst>
          </p:cNvPr>
          <p:cNvPicPr>
            <a:picLocks noChangeAspect="1"/>
          </p:cNvPicPr>
          <p:nvPr/>
        </p:nvPicPr>
        <p:blipFill>
          <a:blip r:embed="rId2">
            <a:alphaModFix amt="6000"/>
          </a:blip>
          <a:stretch>
            <a:fillRect/>
          </a:stretch>
        </p:blipFill>
        <p:spPr>
          <a:xfrm>
            <a:off x="3333600" y="-54000"/>
            <a:ext cx="5824800" cy="5824800"/>
          </a:xfrm>
          <a:prstGeom prst="rect">
            <a:avLst/>
          </a:prstGeom>
        </p:spPr>
      </p:pic>
      <p:sp>
        <p:nvSpPr>
          <p:cNvPr id="9" name="Rectangle 8">
            <a:extLst>
              <a:ext uri="{FF2B5EF4-FFF2-40B4-BE49-F238E27FC236}">
                <a16:creationId xmlns:a16="http://schemas.microsoft.com/office/drawing/2014/main" id="{506F2009-D9DF-0541-B914-5035F7A21F44}"/>
              </a:ext>
            </a:extLst>
          </p:cNvPr>
          <p:cNvSpPr/>
          <p:nvPr/>
        </p:nvSpPr>
        <p:spPr>
          <a:xfrm>
            <a:off x="923789" y="1352035"/>
            <a:ext cx="7590858" cy="3829565"/>
          </a:xfrm>
          <a:prstGeom prst="rect">
            <a:avLst/>
          </a:prstGeom>
          <a:noFill/>
          <a:ln w="3175"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10" name="Text Placeholder 16">
            <a:extLst>
              <a:ext uri="{FF2B5EF4-FFF2-40B4-BE49-F238E27FC236}">
                <a16:creationId xmlns:a16="http://schemas.microsoft.com/office/drawing/2014/main" id="{A95B97CC-36F0-4440-B9A5-4A945A628BF3}"/>
              </a:ext>
            </a:extLst>
          </p:cNvPr>
          <p:cNvSpPr>
            <a:spLocks noGrp="1"/>
          </p:cNvSpPr>
          <p:nvPr>
            <p:ph type="body" sz="quarter" idx="14" hasCustomPrompt="1"/>
          </p:nvPr>
        </p:nvSpPr>
        <p:spPr>
          <a:xfrm>
            <a:off x="3598549" y="1217574"/>
            <a:ext cx="2268907" cy="345522"/>
          </a:xfrm>
        </p:spPr>
        <p:txBody>
          <a:bodyPr anchor="t" anchorCtr="0">
            <a:noAutofit/>
          </a:bodyPr>
          <a:lstStyle>
            <a:lvl1pPr marL="0" indent="0">
              <a:lnSpc>
                <a:spcPct val="100000"/>
              </a:lnSpc>
              <a:buNone/>
              <a:defRPr sz="1400" b="1" i="1" spc="0" baseline="0">
                <a:solidFill>
                  <a:schemeClr val="bg1"/>
                </a:solidFill>
                <a:latin typeface="Futura Std ExtraBold" panose="020B0502020204020303" pitchFamily="34" charset="77"/>
              </a:defRPr>
            </a:lvl1pPr>
          </a:lstStyle>
          <a:p>
            <a:pPr lvl="0"/>
            <a:r>
              <a:rPr lang="en-US" dirty="0"/>
              <a:t>part 2 title</a:t>
            </a:r>
          </a:p>
        </p:txBody>
      </p:sp>
      <p:sp>
        <p:nvSpPr>
          <p:cNvPr id="11" name="Text Placeholder 16">
            <a:extLst>
              <a:ext uri="{FF2B5EF4-FFF2-40B4-BE49-F238E27FC236}">
                <a16:creationId xmlns:a16="http://schemas.microsoft.com/office/drawing/2014/main" id="{73CEA621-EC87-4343-BD9A-FD762EC2BA6A}"/>
              </a:ext>
            </a:extLst>
          </p:cNvPr>
          <p:cNvSpPr>
            <a:spLocks noGrp="1"/>
          </p:cNvSpPr>
          <p:nvPr>
            <p:ph type="body" sz="quarter" idx="15" hasCustomPrompt="1"/>
          </p:nvPr>
        </p:nvSpPr>
        <p:spPr>
          <a:xfrm>
            <a:off x="6561600" y="1217574"/>
            <a:ext cx="2268906" cy="345522"/>
          </a:xfrm>
        </p:spPr>
        <p:txBody>
          <a:bodyPr anchor="t" anchorCtr="0">
            <a:noAutofit/>
          </a:bodyPr>
          <a:lstStyle>
            <a:lvl1pPr marL="0" indent="0">
              <a:lnSpc>
                <a:spcPct val="100000"/>
              </a:lnSpc>
              <a:buNone/>
              <a:defRPr sz="1400" b="1" i="1" spc="0" baseline="0">
                <a:solidFill>
                  <a:schemeClr val="bg1"/>
                </a:solidFill>
                <a:latin typeface="Futura Std ExtraBold" panose="020B0502020204020303" pitchFamily="34" charset="77"/>
              </a:defRPr>
            </a:lvl1pPr>
          </a:lstStyle>
          <a:p>
            <a:pPr lvl="0"/>
            <a:r>
              <a:rPr lang="en-US" dirty="0"/>
              <a:t>part 3 title</a:t>
            </a:r>
          </a:p>
        </p:txBody>
      </p:sp>
      <p:sp>
        <p:nvSpPr>
          <p:cNvPr id="14" name="Text Placeholder 16">
            <a:extLst>
              <a:ext uri="{FF2B5EF4-FFF2-40B4-BE49-F238E27FC236}">
                <a16:creationId xmlns:a16="http://schemas.microsoft.com/office/drawing/2014/main" id="{DBEC381C-86A9-7E49-A462-1854D4D6C18E}"/>
              </a:ext>
            </a:extLst>
          </p:cNvPr>
          <p:cNvSpPr>
            <a:spLocks noGrp="1"/>
          </p:cNvSpPr>
          <p:nvPr>
            <p:ph type="body" sz="quarter" idx="16" hasCustomPrompt="1"/>
          </p:nvPr>
        </p:nvSpPr>
        <p:spPr>
          <a:xfrm>
            <a:off x="640410" y="1217574"/>
            <a:ext cx="2265633" cy="345522"/>
          </a:xfrm>
        </p:spPr>
        <p:txBody>
          <a:bodyPr anchor="t" anchorCtr="0">
            <a:noAutofit/>
          </a:bodyPr>
          <a:lstStyle>
            <a:lvl1pPr marL="0" indent="0">
              <a:lnSpc>
                <a:spcPct val="100000"/>
              </a:lnSpc>
              <a:buNone/>
              <a:defRPr sz="1400" b="1" i="1" spc="0" baseline="0">
                <a:solidFill>
                  <a:schemeClr val="bg1"/>
                </a:solidFill>
                <a:latin typeface="Futura Std ExtraBold" panose="020B0502020204020303" pitchFamily="34" charset="77"/>
              </a:defRPr>
            </a:lvl1pPr>
          </a:lstStyle>
          <a:p>
            <a:pPr lvl="0"/>
            <a:r>
              <a:rPr lang="en-US" dirty="0"/>
              <a:t>part 1 title</a:t>
            </a:r>
          </a:p>
        </p:txBody>
      </p:sp>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lvl1pPr>
              <a:defRPr>
                <a:solidFill>
                  <a:schemeClr val="bg1"/>
                </a:solidFill>
              </a:defRPr>
            </a:lvl1pPr>
          </a:lstStyle>
          <a:p>
            <a:pPr>
              <a:defRPr/>
            </a:pPr>
            <a:r>
              <a:rPr lang="fr-FR"/>
              <a:t>© SQLI GROUP | 2015 </a:t>
            </a:r>
          </a:p>
        </p:txBody>
      </p:sp>
      <p:sp>
        <p:nvSpPr>
          <p:cNvPr id="38" name="Slide Number Placeholder 22">
            <a:extLst>
              <a:ext uri="{FF2B5EF4-FFF2-40B4-BE49-F238E27FC236}">
                <a16:creationId xmlns:a16="http://schemas.microsoft.com/office/drawing/2014/main" id="{052CD8BE-62B2-EE4C-ACCE-6A8BDEB04515}"/>
              </a:ext>
            </a:extLst>
          </p:cNvPr>
          <p:cNvSpPr>
            <a:spLocks noGrp="1"/>
          </p:cNvSpPr>
          <p:nvPr>
            <p:ph type="sldNum" sz="quarter" idx="13"/>
          </p:nvPr>
        </p:nvSpPr>
        <p:spPr>
          <a:xfrm>
            <a:off x="8396239" y="5424876"/>
            <a:ext cx="718886" cy="299749"/>
          </a:xfrm>
        </p:spPr>
        <p:txBody>
          <a:bodyPr/>
          <a:lstStyle>
            <a:lvl1pPr>
              <a:defRPr>
                <a:solidFill>
                  <a:schemeClr val="accent2"/>
                </a:solidFill>
              </a:defRPr>
            </a:lvl1pPr>
          </a:lstStyle>
          <a:p>
            <a:fld id="{F1F5C55A-AAC4-4FAB-A004-0267178C4D8A}" type="slidenum">
              <a:rPr lang="fr-FR" smtClean="0"/>
              <a:pPr/>
              <a:t>‹N°›</a:t>
            </a:fld>
            <a:endParaRPr lang="fr-FR" dirty="0"/>
          </a:p>
        </p:txBody>
      </p:sp>
      <p:sp>
        <p:nvSpPr>
          <p:cNvPr id="25" name="Vertical Text Placeholder 2">
            <a:extLst>
              <a:ext uri="{FF2B5EF4-FFF2-40B4-BE49-F238E27FC236}">
                <a16:creationId xmlns:a16="http://schemas.microsoft.com/office/drawing/2014/main" id="{3B7E461C-0516-3A4C-80E7-476A4781FD01}"/>
              </a:ext>
            </a:extLst>
          </p:cNvPr>
          <p:cNvSpPr>
            <a:spLocks noGrp="1"/>
          </p:cNvSpPr>
          <p:nvPr>
            <p:ph type="body" orient="vert" sz="quarter" idx="22" hasCustomPrompt="1"/>
          </p:nvPr>
        </p:nvSpPr>
        <p:spPr>
          <a:xfrm>
            <a:off x="3557440" y="1988343"/>
            <a:ext cx="2265633" cy="2809013"/>
          </a:xfrm>
        </p:spPr>
        <p:txBody>
          <a:bodyPr vert="horz">
            <a:noAutofit/>
          </a:bodyPr>
          <a:lstStyle>
            <a:lvl1pPr marL="279450" indent="-279450">
              <a:buSzPct val="140000"/>
              <a:buFontTx/>
              <a:buBlip>
                <a:blip r:embed="rId3">
                  <a:extLst>
                    <a:ext uri="{96DAC541-7B7A-43D3-8B79-37D633B846F1}">
                      <asvg:svgBlip xmlns:asvg="http://schemas.microsoft.com/office/drawing/2016/SVG/main" r:embed="rId4"/>
                    </a:ext>
                  </a:extLst>
                </a:blip>
              </a:buBlip>
              <a:defRPr sz="1400" b="0" i="0" cap="none" baseline="0">
                <a:solidFill>
                  <a:schemeClr val="bg1"/>
                </a:solidFill>
                <a:latin typeface="Futura Std Light" panose="020B0402020204020303" pitchFamily="34" charset="77"/>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err="1"/>
              <a:t>Texte</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Vertical Text Placeholder 2">
            <a:extLst>
              <a:ext uri="{FF2B5EF4-FFF2-40B4-BE49-F238E27FC236}">
                <a16:creationId xmlns:a16="http://schemas.microsoft.com/office/drawing/2014/main" id="{7C94A81C-3893-344D-B3DD-7F3E3AE1E5D0}"/>
              </a:ext>
            </a:extLst>
          </p:cNvPr>
          <p:cNvSpPr>
            <a:spLocks noGrp="1"/>
          </p:cNvSpPr>
          <p:nvPr>
            <p:ph type="body" orient="vert" sz="quarter" idx="23" hasCustomPrompt="1"/>
          </p:nvPr>
        </p:nvSpPr>
        <p:spPr>
          <a:xfrm>
            <a:off x="6515178" y="1988343"/>
            <a:ext cx="2265633" cy="2809013"/>
          </a:xfrm>
        </p:spPr>
        <p:txBody>
          <a:bodyPr vert="horz">
            <a:noAutofit/>
          </a:bodyPr>
          <a:lstStyle>
            <a:lvl1pPr marL="279450" indent="-279450">
              <a:buSzPct val="140000"/>
              <a:buFontTx/>
              <a:buBlip>
                <a:blip r:embed="rId3">
                  <a:extLst>
                    <a:ext uri="{96DAC541-7B7A-43D3-8B79-37D633B846F1}">
                      <asvg:svgBlip xmlns:asvg="http://schemas.microsoft.com/office/drawing/2016/SVG/main" r:embed="rId4"/>
                    </a:ext>
                  </a:extLst>
                </a:blip>
              </a:buBlip>
              <a:defRPr sz="1400" b="0" i="0" cap="none" baseline="0">
                <a:solidFill>
                  <a:schemeClr val="bg1"/>
                </a:solidFill>
                <a:latin typeface="Futura Std Light" panose="020B0402020204020303" pitchFamily="34" charset="77"/>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err="1"/>
              <a:t>Texte</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Vertical Text Placeholder 2">
            <a:extLst>
              <a:ext uri="{FF2B5EF4-FFF2-40B4-BE49-F238E27FC236}">
                <a16:creationId xmlns:a16="http://schemas.microsoft.com/office/drawing/2014/main" id="{AEE12757-7DAA-BD48-8245-DC962B18BDE5}"/>
              </a:ext>
            </a:extLst>
          </p:cNvPr>
          <p:cNvSpPr>
            <a:spLocks noGrp="1"/>
          </p:cNvSpPr>
          <p:nvPr>
            <p:ph type="body" orient="vert" sz="quarter" idx="24" hasCustomPrompt="1"/>
          </p:nvPr>
        </p:nvSpPr>
        <p:spPr>
          <a:xfrm>
            <a:off x="592784" y="1988343"/>
            <a:ext cx="2265633" cy="2809013"/>
          </a:xfrm>
        </p:spPr>
        <p:txBody>
          <a:bodyPr vert="horz">
            <a:noAutofit/>
          </a:bodyPr>
          <a:lstStyle>
            <a:lvl1pPr marL="279450" indent="-279450">
              <a:buSzPct val="140000"/>
              <a:buFontTx/>
              <a:buBlip>
                <a:blip r:embed="rId3">
                  <a:extLst>
                    <a:ext uri="{96DAC541-7B7A-43D3-8B79-37D633B846F1}">
                      <asvg:svgBlip xmlns:asvg="http://schemas.microsoft.com/office/drawing/2016/SVG/main" r:embed="rId4"/>
                    </a:ext>
                  </a:extLst>
                </a:blip>
              </a:buBlip>
              <a:defRPr sz="1400" b="0" i="0" cap="none" baseline="0">
                <a:solidFill>
                  <a:schemeClr val="bg1"/>
                </a:solidFill>
                <a:latin typeface="Futura Std Light" panose="020B0402020204020303" pitchFamily="34" charset="77"/>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err="1"/>
              <a:t>Texte</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Freeform 22">
            <a:extLst>
              <a:ext uri="{FF2B5EF4-FFF2-40B4-BE49-F238E27FC236}">
                <a16:creationId xmlns:a16="http://schemas.microsoft.com/office/drawing/2014/main" id="{9A8A1AB2-C35B-8B42-AD07-B4E19505C1DB}"/>
              </a:ext>
            </a:extLst>
          </p:cNvPr>
          <p:cNvSpPr/>
          <p:nvPr/>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24" name="Espace réservé du texte 2">
            <a:extLst>
              <a:ext uri="{FF2B5EF4-FFF2-40B4-BE49-F238E27FC236}">
                <a16:creationId xmlns:a16="http://schemas.microsoft.com/office/drawing/2014/main" id="{45E3FA7B-960D-D04E-82F2-02A526D760E5}"/>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rgbClr val="481F6B"/>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2385474904"/>
      </p:ext>
    </p:extLst>
  </p:cSld>
  <p:clrMapOvr>
    <a:masterClrMapping/>
  </p:clrMapOvr>
  <p:hf hdr="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exte rose">
    <p:bg>
      <p:bgPr>
        <a:solidFill>
          <a:schemeClr val="accent1"/>
        </a:solidFill>
        <a:effectLst/>
      </p:bgPr>
    </p:bg>
    <p:spTree>
      <p:nvGrpSpPr>
        <p:cNvPr id="1" name=""/>
        <p:cNvGrpSpPr/>
        <p:nvPr/>
      </p:nvGrpSpPr>
      <p:grpSpPr>
        <a:xfrm>
          <a:off x="0" y="0"/>
          <a:ext cx="0" cy="0"/>
          <a:chOff x="0" y="0"/>
          <a:chExt cx="0" cy="0"/>
        </a:xfrm>
      </p:grpSpPr>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lvl1pPr>
              <a:defRPr>
                <a:solidFill>
                  <a:schemeClr val="bg1"/>
                </a:solidFill>
              </a:defRPr>
            </a:lvl1pPr>
          </a:lstStyle>
          <a:p>
            <a:pPr>
              <a:defRPr/>
            </a:pPr>
            <a:r>
              <a:rPr lang="fr-FR"/>
              <a:t>© SQLI GROUP | 2015 </a:t>
            </a:r>
          </a:p>
        </p:txBody>
      </p:sp>
      <p:sp>
        <p:nvSpPr>
          <p:cNvPr id="6" name="Slide Number Placeholder 22">
            <a:extLst>
              <a:ext uri="{FF2B5EF4-FFF2-40B4-BE49-F238E27FC236}">
                <a16:creationId xmlns:a16="http://schemas.microsoft.com/office/drawing/2014/main" id="{5A25E883-E79C-324D-A90A-1C2D7B9BAF22}"/>
              </a:ext>
            </a:extLst>
          </p:cNvPr>
          <p:cNvSpPr>
            <a:spLocks noGrp="1"/>
          </p:cNvSpPr>
          <p:nvPr>
            <p:ph type="sldNum" sz="quarter" idx="13"/>
          </p:nvPr>
        </p:nvSpPr>
        <p:spPr>
          <a:xfrm>
            <a:off x="8396239" y="5424876"/>
            <a:ext cx="718886" cy="299749"/>
          </a:xfrm>
        </p:spPr>
        <p:txBody>
          <a:bodyPr/>
          <a:lstStyle/>
          <a:p>
            <a:fld id="{F1F5C55A-AAC4-4FAB-A004-0267178C4D8A}" type="slidenum">
              <a:rPr lang="fr-FR" smtClean="0"/>
              <a:pPr/>
              <a:t>‹N°›</a:t>
            </a:fld>
            <a:endParaRPr lang="fr-FR" dirty="0"/>
          </a:p>
        </p:txBody>
      </p:sp>
      <p:sp>
        <p:nvSpPr>
          <p:cNvPr id="7" name="Text Placeholder 2">
            <a:extLst>
              <a:ext uri="{FF2B5EF4-FFF2-40B4-BE49-F238E27FC236}">
                <a16:creationId xmlns:a16="http://schemas.microsoft.com/office/drawing/2014/main" id="{5D9939E1-7C0D-274B-92B5-BFD6082B62B0}"/>
              </a:ext>
            </a:extLst>
          </p:cNvPr>
          <p:cNvSpPr>
            <a:spLocks noGrp="1"/>
          </p:cNvSpPr>
          <p:nvPr>
            <p:ph type="body" sz="quarter" idx="22" hasCustomPrompt="1"/>
          </p:nvPr>
        </p:nvSpPr>
        <p:spPr>
          <a:xfrm>
            <a:off x="348504" y="1261478"/>
            <a:ext cx="8480365" cy="4057654"/>
          </a:xfrm>
        </p:spPr>
        <p:txBody>
          <a:bodyPr>
            <a:normAutofit/>
          </a:bodyPr>
          <a:lstStyle>
            <a:lvl1pPr marL="279450" indent="-279450">
              <a:buSzPct val="140000"/>
              <a:buFontTx/>
              <a:buBlip>
                <a:blip r:embed="rId2">
                  <a:extLst>
                    <a:ext uri="{96DAC541-7B7A-43D3-8B79-37D633B846F1}">
                      <asvg:svgBlip xmlns:asvg="http://schemas.microsoft.com/office/drawing/2016/SVG/main" r:embed="rId3"/>
                    </a:ext>
                  </a:extLst>
                </a:blip>
              </a:buBlip>
              <a:defRPr sz="1400">
                <a:solidFill>
                  <a:schemeClr val="bg1"/>
                </a:solidFill>
              </a:defRPr>
            </a:lvl1pPr>
            <a:lvl2pPr>
              <a:defRPr sz="1300">
                <a:solidFill>
                  <a:schemeClr val="bg1"/>
                </a:solidFill>
              </a:defRPr>
            </a:lvl2pPr>
            <a:lvl3pPr>
              <a:defRPr sz="1300">
                <a:solidFill>
                  <a:schemeClr val="bg1"/>
                </a:solidFill>
              </a:defRPr>
            </a:lvl3pPr>
            <a:lvl4pPr>
              <a:defRPr sz="1300">
                <a:solidFill>
                  <a:schemeClr val="bg1"/>
                </a:solidFill>
              </a:defRPr>
            </a:lvl4pPr>
            <a:lvl5pPr>
              <a:defRPr sz="1300">
                <a:solidFill>
                  <a:schemeClr val="bg1"/>
                </a:solidFill>
              </a:defRPr>
            </a:lvl5pPr>
          </a:lstStyle>
          <a:p>
            <a:pPr lvl="0"/>
            <a:r>
              <a:rPr lang="en-US" dirty="0"/>
              <a:t>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reeform 8">
            <a:extLst>
              <a:ext uri="{FF2B5EF4-FFF2-40B4-BE49-F238E27FC236}">
                <a16:creationId xmlns:a16="http://schemas.microsoft.com/office/drawing/2014/main" id="{BEB39C8D-5112-E942-A41D-536F7CF9EE95}"/>
              </a:ext>
            </a:extLst>
          </p:cNvPr>
          <p:cNvSpPr/>
          <p:nvPr/>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0" name="Espace réservé du texte 2">
            <a:extLst>
              <a:ext uri="{FF2B5EF4-FFF2-40B4-BE49-F238E27FC236}">
                <a16:creationId xmlns:a16="http://schemas.microsoft.com/office/drawing/2014/main" id="{3A826865-3E90-E04C-A0F6-B84B22558035}"/>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rgbClr val="481F6B"/>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3467964083"/>
      </p:ext>
    </p:extLst>
  </p:cSld>
  <p:clrMapOvr>
    <a:masterClrMapping/>
  </p:clrMapOvr>
  <p:hf hdr="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Graphique rose">
    <p:bg>
      <p:bgPr>
        <a:solidFill>
          <a:schemeClr val="accent1"/>
        </a:solidFill>
        <a:effectLst/>
      </p:bgPr>
    </p:bg>
    <p:spTree>
      <p:nvGrpSpPr>
        <p:cNvPr id="1" name=""/>
        <p:cNvGrpSpPr/>
        <p:nvPr/>
      </p:nvGrpSpPr>
      <p:grpSpPr>
        <a:xfrm>
          <a:off x="0" y="0"/>
          <a:ext cx="0" cy="0"/>
          <a:chOff x="0" y="0"/>
          <a:chExt cx="0" cy="0"/>
        </a:xfrm>
      </p:grpSpPr>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lvl1pPr>
              <a:defRPr>
                <a:solidFill>
                  <a:schemeClr val="bg1"/>
                </a:solidFill>
              </a:defRPr>
            </a:lvl1pPr>
          </a:lstStyle>
          <a:p>
            <a:pPr>
              <a:defRPr/>
            </a:pPr>
            <a:r>
              <a:rPr lang="fr-FR"/>
              <a:t>© SQLI GROUP | 2015 </a:t>
            </a:r>
          </a:p>
        </p:txBody>
      </p:sp>
      <p:sp>
        <p:nvSpPr>
          <p:cNvPr id="6" name="Rectangle 5">
            <a:extLst>
              <a:ext uri="{FF2B5EF4-FFF2-40B4-BE49-F238E27FC236}">
                <a16:creationId xmlns:a16="http://schemas.microsoft.com/office/drawing/2014/main" id="{2DC619A4-6EEF-AB40-AB36-4F7C420F76B8}"/>
              </a:ext>
            </a:extLst>
          </p:cNvPr>
          <p:cNvSpPr/>
          <p:nvPr/>
        </p:nvSpPr>
        <p:spPr>
          <a:xfrm>
            <a:off x="684964" y="1979548"/>
            <a:ext cx="7774071" cy="2578485"/>
          </a:xfrm>
          <a:prstGeom prst="rect">
            <a:avLst/>
          </a:prstGeom>
          <a:noFill/>
          <a:ln w="9525"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7" name="Espace réservé du graphique 2">
            <a:extLst>
              <a:ext uri="{FF2B5EF4-FFF2-40B4-BE49-F238E27FC236}">
                <a16:creationId xmlns:a16="http://schemas.microsoft.com/office/drawing/2014/main" id="{38A64D18-176A-C244-9F30-9A759EDF57C2}"/>
              </a:ext>
            </a:extLst>
          </p:cNvPr>
          <p:cNvSpPr>
            <a:spLocks noGrp="1"/>
          </p:cNvSpPr>
          <p:nvPr>
            <p:ph type="chart" sz="quarter" idx="22"/>
          </p:nvPr>
        </p:nvSpPr>
        <p:spPr>
          <a:xfrm>
            <a:off x="1005617" y="1530998"/>
            <a:ext cx="7135812" cy="3230562"/>
          </a:xfrm>
        </p:spPr>
        <p:txBody>
          <a:bodyPr anchor="ctr"/>
          <a:lstStyle>
            <a:lvl1pPr marL="0" indent="0" algn="ctr">
              <a:buFontTx/>
              <a:buNone/>
              <a:defRPr>
                <a:solidFill>
                  <a:schemeClr val="bg1"/>
                </a:solidFill>
              </a:defRPr>
            </a:lvl1pPr>
          </a:lstStyle>
          <a:p>
            <a:r>
              <a:rPr lang="fr-FR"/>
              <a:t>Cliquez sur l'icône pour ajouter un graphique</a:t>
            </a:r>
            <a:endParaRPr lang="fr-FR" dirty="0"/>
          </a:p>
        </p:txBody>
      </p:sp>
      <p:sp>
        <p:nvSpPr>
          <p:cNvPr id="8" name="Slide Number Placeholder 22">
            <a:extLst>
              <a:ext uri="{FF2B5EF4-FFF2-40B4-BE49-F238E27FC236}">
                <a16:creationId xmlns:a16="http://schemas.microsoft.com/office/drawing/2014/main" id="{F5013CF6-428E-7741-8D1A-0C596FDE10C5}"/>
              </a:ext>
            </a:extLst>
          </p:cNvPr>
          <p:cNvSpPr>
            <a:spLocks noGrp="1"/>
          </p:cNvSpPr>
          <p:nvPr>
            <p:ph type="sldNum" sz="quarter" idx="13"/>
          </p:nvPr>
        </p:nvSpPr>
        <p:spPr>
          <a:xfrm>
            <a:off x="8396239" y="5424876"/>
            <a:ext cx="718886" cy="299749"/>
          </a:xfrm>
        </p:spPr>
        <p:txBody>
          <a:bodyPr/>
          <a:lstStyle/>
          <a:p>
            <a:fld id="{F1F5C55A-AAC4-4FAB-A004-0267178C4D8A}" type="slidenum">
              <a:rPr lang="fr-FR" smtClean="0"/>
              <a:pPr/>
              <a:t>‹N°›</a:t>
            </a:fld>
            <a:endParaRPr lang="fr-FR" dirty="0"/>
          </a:p>
        </p:txBody>
      </p:sp>
      <p:sp>
        <p:nvSpPr>
          <p:cNvPr id="10" name="Freeform 9">
            <a:extLst>
              <a:ext uri="{FF2B5EF4-FFF2-40B4-BE49-F238E27FC236}">
                <a16:creationId xmlns:a16="http://schemas.microsoft.com/office/drawing/2014/main" id="{3A8B9346-5414-6948-9980-22D9DB9E1380}"/>
              </a:ext>
            </a:extLst>
          </p:cNvPr>
          <p:cNvSpPr/>
          <p:nvPr/>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1" name="Espace réservé du texte 2">
            <a:extLst>
              <a:ext uri="{FF2B5EF4-FFF2-40B4-BE49-F238E27FC236}">
                <a16:creationId xmlns:a16="http://schemas.microsoft.com/office/drawing/2014/main" id="{F286272B-E5CF-F647-9FEC-3A6C6F5B16DF}"/>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rgbClr val="481F6B"/>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2367768006"/>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ntertitre 3">
    <p:bg>
      <p:bgPr>
        <a:solidFill>
          <a:schemeClr val="bg1"/>
        </a:solidFill>
        <a:effectLst/>
      </p:bgPr>
    </p:bg>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34C18529-9F3D-B741-879F-D8C50117FF4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560797" y="1253493"/>
            <a:ext cx="6073951" cy="3802546"/>
          </a:xfrm>
          <a:prstGeom prst="rect">
            <a:avLst/>
          </a:prstGeom>
        </p:spPr>
      </p:pic>
      <p:sp>
        <p:nvSpPr>
          <p:cNvPr id="18" name="Rectangle 17">
            <a:extLst>
              <a:ext uri="{FF2B5EF4-FFF2-40B4-BE49-F238E27FC236}">
                <a16:creationId xmlns:a16="http://schemas.microsoft.com/office/drawing/2014/main" id="{BC7F7A3D-B711-764D-81DB-FA071F3B2AD7}"/>
              </a:ext>
            </a:extLst>
          </p:cNvPr>
          <p:cNvSpPr/>
          <p:nvPr/>
        </p:nvSpPr>
        <p:spPr>
          <a:xfrm>
            <a:off x="2560798" y="1111469"/>
            <a:ext cx="6204456" cy="4159031"/>
          </a:xfrm>
          <a:prstGeom prst="rect">
            <a:avLst/>
          </a:prstGeom>
          <a:gradFill flip="none" rotWithShape="1">
            <a:gsLst>
              <a:gs pos="0">
                <a:schemeClr val="bg1"/>
              </a:gs>
              <a:gs pos="68188">
                <a:srgbClr val="FFFFFF">
                  <a:alpha val="20000"/>
                </a:srgbClr>
              </a:gs>
              <a:gs pos="34000">
                <a:schemeClr val="bg1">
                  <a:alpha val="40000"/>
                </a:schemeClr>
              </a:gs>
              <a:gs pos="100000">
                <a:schemeClr val="bg1">
                  <a:shade val="100000"/>
                  <a:satMod val="11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22" name="Footer Placeholder 21">
            <a:extLst>
              <a:ext uri="{FF2B5EF4-FFF2-40B4-BE49-F238E27FC236}">
                <a16:creationId xmlns:a16="http://schemas.microsoft.com/office/drawing/2014/main" id="{5073B433-0495-5C4B-A57D-6E4BB1E1BC94}"/>
              </a:ext>
            </a:extLst>
          </p:cNvPr>
          <p:cNvSpPr>
            <a:spLocks noGrp="1"/>
          </p:cNvSpPr>
          <p:nvPr>
            <p:ph type="ftr" sz="quarter" idx="12"/>
          </p:nvPr>
        </p:nvSpPr>
        <p:spPr/>
        <p:txBody>
          <a:bodyPr/>
          <a:lstStyle/>
          <a:p>
            <a:pPr>
              <a:defRPr/>
            </a:pPr>
            <a:r>
              <a:rPr lang="fr-FR"/>
              <a:t>© SQLI GROUP | 2015 </a:t>
            </a:r>
          </a:p>
        </p:txBody>
      </p:sp>
      <p:sp>
        <p:nvSpPr>
          <p:cNvPr id="23" name="Slide Number Placeholder 22">
            <a:extLst>
              <a:ext uri="{FF2B5EF4-FFF2-40B4-BE49-F238E27FC236}">
                <a16:creationId xmlns:a16="http://schemas.microsoft.com/office/drawing/2014/main" id="{24C7A717-858B-874F-9D6C-B7189AB84DC3}"/>
              </a:ext>
            </a:extLst>
          </p:cNvPr>
          <p:cNvSpPr>
            <a:spLocks noGrp="1"/>
          </p:cNvSpPr>
          <p:nvPr>
            <p:ph type="sldNum" sz="quarter" idx="13"/>
          </p:nvPr>
        </p:nvSpPr>
        <p:spPr/>
        <p:txBody>
          <a:bodyPr/>
          <a:lstStyle/>
          <a:p>
            <a:fld id="{F1F5C55A-AAC4-4FAB-A004-0267178C4D8A}" type="slidenum">
              <a:rPr lang="fr-FR" smtClean="0"/>
              <a:pPr/>
              <a:t>‹N°›</a:t>
            </a:fld>
            <a:endParaRPr lang="fr-FR" dirty="0"/>
          </a:p>
        </p:txBody>
      </p:sp>
      <p:sp>
        <p:nvSpPr>
          <p:cNvPr id="14" name="Rectangle 13">
            <a:extLst>
              <a:ext uri="{FF2B5EF4-FFF2-40B4-BE49-F238E27FC236}">
                <a16:creationId xmlns:a16="http://schemas.microsoft.com/office/drawing/2014/main" id="{ABB5601E-FB0D-8349-8F8F-054D2CFBE7BC}"/>
              </a:ext>
            </a:extLst>
          </p:cNvPr>
          <p:cNvSpPr/>
          <p:nvPr/>
        </p:nvSpPr>
        <p:spPr>
          <a:xfrm>
            <a:off x="448336" y="3217376"/>
            <a:ext cx="2516058" cy="4571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Arial" panose="020B0604020202020204" pitchFamily="34" charset="0"/>
              </a:rPr>
              <a:t>   </a:t>
            </a:r>
          </a:p>
        </p:txBody>
      </p:sp>
      <p:sp>
        <p:nvSpPr>
          <p:cNvPr id="15" name="Rectangle 14">
            <a:extLst>
              <a:ext uri="{FF2B5EF4-FFF2-40B4-BE49-F238E27FC236}">
                <a16:creationId xmlns:a16="http://schemas.microsoft.com/office/drawing/2014/main" id="{9CAA470F-B3D3-AC45-8E44-7B45A1F962DE}"/>
              </a:ext>
            </a:extLst>
          </p:cNvPr>
          <p:cNvSpPr/>
          <p:nvPr/>
        </p:nvSpPr>
        <p:spPr>
          <a:xfrm>
            <a:off x="4584956" y="444500"/>
            <a:ext cx="2028001" cy="4412508"/>
          </a:xfrm>
          <a:prstGeom prst="rect">
            <a:avLst/>
          </a:prstGeom>
          <a:noFill/>
          <a:ln w="25400"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10" name="Text Placeholder 16">
            <a:extLst>
              <a:ext uri="{FF2B5EF4-FFF2-40B4-BE49-F238E27FC236}">
                <a16:creationId xmlns:a16="http://schemas.microsoft.com/office/drawing/2014/main" id="{36C342DC-E0E3-3F41-9003-3919B84C8E9C}"/>
              </a:ext>
            </a:extLst>
          </p:cNvPr>
          <p:cNvSpPr>
            <a:spLocks noGrp="1"/>
          </p:cNvSpPr>
          <p:nvPr>
            <p:ph type="body" sz="quarter" idx="10" hasCustomPrompt="1"/>
          </p:nvPr>
        </p:nvSpPr>
        <p:spPr>
          <a:xfrm>
            <a:off x="318177" y="442527"/>
            <a:ext cx="3465332" cy="1799602"/>
          </a:xfrm>
        </p:spPr>
        <p:txBody>
          <a:bodyPr anchor="t" anchorCtr="0">
            <a:noAutofit/>
          </a:bodyPr>
          <a:lstStyle>
            <a:lvl1pPr marL="0" indent="0">
              <a:lnSpc>
                <a:spcPct val="75000"/>
              </a:lnSpc>
              <a:buNone/>
              <a:defRPr sz="4000" b="1" i="1" spc="-200" baseline="0">
                <a:solidFill>
                  <a:srgbClr val="EB285A"/>
                </a:solidFill>
                <a:latin typeface="Futura Std ExtraBold" panose="020B0502020204020303" pitchFamily="34" charset="77"/>
              </a:defRPr>
            </a:lvl1pPr>
          </a:lstStyle>
          <a:p>
            <a:pPr lvl="0"/>
            <a:r>
              <a:rPr lang="en-US" dirty="0"/>
              <a:t>part title</a:t>
            </a:r>
          </a:p>
        </p:txBody>
      </p:sp>
      <p:sp>
        <p:nvSpPr>
          <p:cNvPr id="29" name="Freeform 28">
            <a:extLst>
              <a:ext uri="{FF2B5EF4-FFF2-40B4-BE49-F238E27FC236}">
                <a16:creationId xmlns:a16="http://schemas.microsoft.com/office/drawing/2014/main" id="{D18D2A0A-AD1B-0747-803B-CD4AB6DBA1B7}"/>
              </a:ext>
            </a:extLst>
          </p:cNvPr>
          <p:cNvSpPr/>
          <p:nvPr/>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20" name="Text Placeholder 16">
            <a:extLst>
              <a:ext uri="{FF2B5EF4-FFF2-40B4-BE49-F238E27FC236}">
                <a16:creationId xmlns:a16="http://schemas.microsoft.com/office/drawing/2014/main" id="{A870EF34-8877-4B40-A9AB-F68B676E3888}"/>
              </a:ext>
            </a:extLst>
          </p:cNvPr>
          <p:cNvSpPr>
            <a:spLocks noGrp="1"/>
          </p:cNvSpPr>
          <p:nvPr>
            <p:ph type="body" sz="quarter" idx="11" hasCustomPrompt="1"/>
          </p:nvPr>
        </p:nvSpPr>
        <p:spPr>
          <a:xfrm>
            <a:off x="448336" y="3493490"/>
            <a:ext cx="3663367" cy="870014"/>
          </a:xfrm>
          <a:solidFill>
            <a:schemeClr val="accent6"/>
          </a:solidFill>
        </p:spPr>
        <p:txBody>
          <a:bodyPr wrap="none" lIns="180000" tIns="144000" rIns="900000" bIns="108000" anchor="ctr" anchorCtr="0">
            <a:spAutoFit/>
          </a:bodyPr>
          <a:lstStyle>
            <a:lvl1pPr marL="0" indent="0">
              <a:lnSpc>
                <a:spcPct val="100000"/>
              </a:lnSpc>
              <a:buNone/>
              <a:defRPr sz="4000" b="1" i="0" spc="0" baseline="0">
                <a:solidFill>
                  <a:schemeClr val="bg1"/>
                </a:solidFill>
                <a:latin typeface="Futura Std ExtraBold" panose="020B0502020204020303" pitchFamily="34" charset="77"/>
              </a:defRPr>
            </a:lvl1pPr>
          </a:lstStyle>
          <a:p>
            <a:pPr lvl="0"/>
            <a:r>
              <a:rPr lang="en-US" dirty="0"/>
              <a:t>subtitle</a:t>
            </a:r>
          </a:p>
        </p:txBody>
      </p:sp>
      <p:pic>
        <p:nvPicPr>
          <p:cNvPr id="21" name="Image 20">
            <a:extLst>
              <a:ext uri="{FF2B5EF4-FFF2-40B4-BE49-F238E27FC236}">
                <a16:creationId xmlns:a16="http://schemas.microsoft.com/office/drawing/2014/main" id="{B430E812-DDFE-EA41-9A47-10013CE52A4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509600" y="2188412"/>
            <a:ext cx="1350000" cy="1350000"/>
          </a:xfrm>
          <a:prstGeom prst="rect">
            <a:avLst/>
          </a:prstGeom>
        </p:spPr>
      </p:pic>
    </p:spTree>
    <p:extLst>
      <p:ext uri="{BB962C8B-B14F-4D97-AF65-F5344CB8AC3E}">
        <p14:creationId xmlns:p14="http://schemas.microsoft.com/office/powerpoint/2010/main" val="3631051243"/>
      </p:ext>
    </p:extLst>
  </p:cSld>
  <p:clrMapOvr>
    <a:masterClrMapping/>
  </p:clrMapOvr>
  <p:hf hdr="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exte/Texte rose">
    <p:bg>
      <p:bgPr>
        <a:solidFill>
          <a:schemeClr val="accent1"/>
        </a:solidFill>
        <a:effectLst/>
      </p:bgPr>
    </p:bg>
    <p:spTree>
      <p:nvGrpSpPr>
        <p:cNvPr id="1" name=""/>
        <p:cNvGrpSpPr/>
        <p:nvPr/>
      </p:nvGrpSpPr>
      <p:grpSpPr>
        <a:xfrm>
          <a:off x="0" y="0"/>
          <a:ext cx="0" cy="0"/>
          <a:chOff x="0" y="0"/>
          <a:chExt cx="0" cy="0"/>
        </a:xfrm>
      </p:grpSpPr>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lvl1pPr>
              <a:defRPr>
                <a:solidFill>
                  <a:schemeClr val="bg1"/>
                </a:solidFill>
              </a:defRPr>
            </a:lvl1pPr>
          </a:lstStyle>
          <a:p>
            <a:pPr>
              <a:defRPr/>
            </a:pPr>
            <a:r>
              <a:rPr lang="fr-FR"/>
              <a:t>© SQLI GROUP | 2015 </a:t>
            </a:r>
          </a:p>
        </p:txBody>
      </p:sp>
      <p:sp>
        <p:nvSpPr>
          <p:cNvPr id="8" name="Slide Number Placeholder 22">
            <a:extLst>
              <a:ext uri="{FF2B5EF4-FFF2-40B4-BE49-F238E27FC236}">
                <a16:creationId xmlns:a16="http://schemas.microsoft.com/office/drawing/2014/main" id="{BB657A5E-6C36-E147-A5E4-A4411E5CA5F0}"/>
              </a:ext>
            </a:extLst>
          </p:cNvPr>
          <p:cNvSpPr>
            <a:spLocks noGrp="1"/>
          </p:cNvSpPr>
          <p:nvPr>
            <p:ph type="sldNum" sz="quarter" idx="13"/>
          </p:nvPr>
        </p:nvSpPr>
        <p:spPr>
          <a:xfrm>
            <a:off x="8396239" y="5424876"/>
            <a:ext cx="718886" cy="299749"/>
          </a:xfrm>
        </p:spPr>
        <p:txBody>
          <a:bodyPr/>
          <a:lstStyle/>
          <a:p>
            <a:fld id="{F1F5C55A-AAC4-4FAB-A004-0267178C4D8A}" type="slidenum">
              <a:rPr lang="fr-FR" smtClean="0"/>
              <a:pPr/>
              <a:t>‹N°›</a:t>
            </a:fld>
            <a:endParaRPr lang="fr-FR" dirty="0"/>
          </a:p>
        </p:txBody>
      </p:sp>
      <p:sp>
        <p:nvSpPr>
          <p:cNvPr id="9" name="Text Placeholder 2">
            <a:extLst>
              <a:ext uri="{FF2B5EF4-FFF2-40B4-BE49-F238E27FC236}">
                <a16:creationId xmlns:a16="http://schemas.microsoft.com/office/drawing/2014/main" id="{102E17AD-B5D7-FB47-932E-19B993C81942}"/>
              </a:ext>
            </a:extLst>
          </p:cNvPr>
          <p:cNvSpPr>
            <a:spLocks noGrp="1"/>
          </p:cNvSpPr>
          <p:nvPr>
            <p:ph type="body" sz="quarter" idx="23" hasCustomPrompt="1"/>
          </p:nvPr>
        </p:nvSpPr>
        <p:spPr>
          <a:xfrm>
            <a:off x="4789365" y="1261478"/>
            <a:ext cx="4039504" cy="4057654"/>
          </a:xfrm>
        </p:spPr>
        <p:txBody>
          <a:bodyPr>
            <a:normAutofit/>
          </a:bodyPr>
          <a:lstStyle>
            <a:lvl1pPr marL="279450" indent="-279450">
              <a:buSzPct val="140000"/>
              <a:buFontTx/>
              <a:buBlip>
                <a:blip r:embed="rId2">
                  <a:extLst>
                    <a:ext uri="{96DAC541-7B7A-43D3-8B79-37D633B846F1}">
                      <asvg:svgBlip xmlns:asvg="http://schemas.microsoft.com/office/drawing/2016/SVG/main" r:embed="rId3"/>
                    </a:ext>
                  </a:extLst>
                </a:blip>
              </a:buBlip>
              <a:defRPr sz="1400">
                <a:solidFill>
                  <a:schemeClr val="bg1"/>
                </a:solidFill>
              </a:defRPr>
            </a:lvl1pPr>
            <a:lvl2pPr>
              <a:defRPr sz="1300">
                <a:solidFill>
                  <a:schemeClr val="bg1"/>
                </a:solidFill>
              </a:defRPr>
            </a:lvl2pPr>
            <a:lvl3pPr>
              <a:defRPr sz="1300">
                <a:solidFill>
                  <a:schemeClr val="bg1"/>
                </a:solidFill>
              </a:defRPr>
            </a:lvl3pPr>
            <a:lvl4pPr>
              <a:defRPr sz="1300">
                <a:solidFill>
                  <a:schemeClr val="bg1"/>
                </a:solidFill>
              </a:defRPr>
            </a:lvl4pPr>
            <a:lvl5pPr>
              <a:defRPr sz="1300">
                <a:solidFill>
                  <a:schemeClr val="bg1"/>
                </a:solidFill>
              </a:defRPr>
            </a:lvl5pPr>
          </a:lstStyle>
          <a:p>
            <a:pPr lvl="0"/>
            <a:r>
              <a:rPr lang="en-US" dirty="0"/>
              <a:t>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a:extLst>
              <a:ext uri="{FF2B5EF4-FFF2-40B4-BE49-F238E27FC236}">
                <a16:creationId xmlns:a16="http://schemas.microsoft.com/office/drawing/2014/main" id="{3A1C299F-3985-E24D-B3AC-0686C114F985}"/>
              </a:ext>
            </a:extLst>
          </p:cNvPr>
          <p:cNvSpPr>
            <a:spLocks noGrp="1"/>
          </p:cNvSpPr>
          <p:nvPr>
            <p:ph type="body" sz="quarter" idx="24" hasCustomPrompt="1"/>
          </p:nvPr>
        </p:nvSpPr>
        <p:spPr>
          <a:xfrm>
            <a:off x="348505" y="1261478"/>
            <a:ext cx="4039504" cy="4057654"/>
          </a:xfrm>
        </p:spPr>
        <p:txBody>
          <a:bodyPr>
            <a:normAutofit/>
          </a:bodyPr>
          <a:lstStyle>
            <a:lvl1pPr marL="279450" indent="-279450">
              <a:buSzPct val="140000"/>
              <a:buFontTx/>
              <a:buBlip>
                <a:blip r:embed="rId2">
                  <a:extLst>
                    <a:ext uri="{96DAC541-7B7A-43D3-8B79-37D633B846F1}">
                      <asvg:svgBlip xmlns:asvg="http://schemas.microsoft.com/office/drawing/2016/SVG/main" r:embed="rId3"/>
                    </a:ext>
                  </a:extLst>
                </a:blip>
              </a:buBlip>
              <a:defRPr sz="1400">
                <a:solidFill>
                  <a:schemeClr val="bg1"/>
                </a:solidFill>
              </a:defRPr>
            </a:lvl1pPr>
            <a:lvl2pPr>
              <a:defRPr sz="1300">
                <a:solidFill>
                  <a:schemeClr val="bg1"/>
                </a:solidFill>
              </a:defRPr>
            </a:lvl2pPr>
            <a:lvl3pPr>
              <a:defRPr sz="1300">
                <a:solidFill>
                  <a:schemeClr val="bg1"/>
                </a:solidFill>
              </a:defRPr>
            </a:lvl3pPr>
            <a:lvl4pPr>
              <a:defRPr sz="1300">
                <a:solidFill>
                  <a:schemeClr val="bg1"/>
                </a:solidFill>
              </a:defRPr>
            </a:lvl4pPr>
            <a:lvl5pPr>
              <a:defRPr sz="1300">
                <a:solidFill>
                  <a:schemeClr val="bg1"/>
                </a:solidFill>
              </a:defRPr>
            </a:lvl5pPr>
          </a:lstStyle>
          <a:p>
            <a:pPr lvl="0"/>
            <a:r>
              <a:rPr lang="en-US" dirty="0"/>
              <a:t>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reeform 11">
            <a:extLst>
              <a:ext uri="{FF2B5EF4-FFF2-40B4-BE49-F238E27FC236}">
                <a16:creationId xmlns:a16="http://schemas.microsoft.com/office/drawing/2014/main" id="{549E9594-78DF-5647-9956-7BE6C4B8B1A7}"/>
              </a:ext>
            </a:extLst>
          </p:cNvPr>
          <p:cNvSpPr/>
          <p:nvPr/>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1" name="Espace réservé du texte 2">
            <a:extLst>
              <a:ext uri="{FF2B5EF4-FFF2-40B4-BE49-F238E27FC236}">
                <a16:creationId xmlns:a16="http://schemas.microsoft.com/office/drawing/2014/main" id="{E7544F34-8E6C-1C4B-BAB4-155FF5F7367E}"/>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rgbClr val="481F6B"/>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2061833847"/>
      </p:ext>
    </p:extLst>
  </p:cSld>
  <p:clrMapOvr>
    <a:masterClrMapping/>
  </p:clrMapOvr>
  <p:hf hdr="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exte/Image rose">
    <p:bg>
      <p:bgPr>
        <a:solidFill>
          <a:schemeClr val="accent1"/>
        </a:solidFill>
        <a:effectLst/>
      </p:bgPr>
    </p:bg>
    <p:spTree>
      <p:nvGrpSpPr>
        <p:cNvPr id="1" name=""/>
        <p:cNvGrpSpPr/>
        <p:nvPr/>
      </p:nvGrpSpPr>
      <p:grpSpPr>
        <a:xfrm>
          <a:off x="0" y="0"/>
          <a:ext cx="0" cy="0"/>
          <a:chOff x="0" y="0"/>
          <a:chExt cx="0" cy="0"/>
        </a:xfrm>
      </p:grpSpPr>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lvl1pPr>
              <a:defRPr>
                <a:solidFill>
                  <a:schemeClr val="bg1"/>
                </a:solidFill>
              </a:defRPr>
            </a:lvl1pPr>
          </a:lstStyle>
          <a:p>
            <a:pPr>
              <a:defRPr/>
            </a:pPr>
            <a:r>
              <a:rPr lang="fr-FR"/>
              <a:t>© SQLI GROUP | 2015 </a:t>
            </a:r>
          </a:p>
        </p:txBody>
      </p:sp>
      <p:sp>
        <p:nvSpPr>
          <p:cNvPr id="9" name="Rectangle 8">
            <a:extLst>
              <a:ext uri="{FF2B5EF4-FFF2-40B4-BE49-F238E27FC236}">
                <a16:creationId xmlns:a16="http://schemas.microsoft.com/office/drawing/2014/main" id="{0D0F8E42-8E09-834E-9502-9784F62CDCCA}"/>
              </a:ext>
            </a:extLst>
          </p:cNvPr>
          <p:cNvSpPr/>
          <p:nvPr/>
        </p:nvSpPr>
        <p:spPr>
          <a:xfrm>
            <a:off x="5093732" y="1557679"/>
            <a:ext cx="3421340" cy="342134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cxnSp>
        <p:nvCxnSpPr>
          <p:cNvPr id="11" name="Connecteur droit 10">
            <a:extLst>
              <a:ext uri="{FF2B5EF4-FFF2-40B4-BE49-F238E27FC236}">
                <a16:creationId xmlns:a16="http://schemas.microsoft.com/office/drawing/2014/main" id="{8FBD0D11-33B1-7A4A-A6E0-9484A90DADC2}"/>
              </a:ext>
            </a:extLst>
          </p:cNvPr>
          <p:cNvCxnSpPr>
            <a:cxnSpLocks/>
          </p:cNvCxnSpPr>
          <p:nvPr/>
        </p:nvCxnSpPr>
        <p:spPr>
          <a:xfrm>
            <a:off x="7177030" y="5253019"/>
            <a:ext cx="1338042" cy="11837"/>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Espace réservé pour une image  11">
            <a:extLst>
              <a:ext uri="{FF2B5EF4-FFF2-40B4-BE49-F238E27FC236}">
                <a16:creationId xmlns:a16="http://schemas.microsoft.com/office/drawing/2014/main" id="{4AC76B3E-1A3C-6449-8580-7BBA0A2676A2}"/>
              </a:ext>
            </a:extLst>
          </p:cNvPr>
          <p:cNvSpPr>
            <a:spLocks noGrp="1"/>
          </p:cNvSpPr>
          <p:nvPr>
            <p:ph type="pic" sz="quarter" idx="24"/>
          </p:nvPr>
        </p:nvSpPr>
        <p:spPr>
          <a:xfrm>
            <a:off x="5192843" y="1656787"/>
            <a:ext cx="3223117" cy="3223117"/>
          </a:xfrm>
        </p:spPr>
        <p:txBody>
          <a:bodyPr anchor="ctr"/>
          <a:lstStyle>
            <a:lvl1pPr marL="0" indent="0" algn="ctr">
              <a:buFontTx/>
              <a:buNone/>
              <a:defRPr>
                <a:solidFill>
                  <a:schemeClr val="bg1"/>
                </a:solidFill>
              </a:defRPr>
            </a:lvl1pPr>
          </a:lstStyle>
          <a:p>
            <a:r>
              <a:rPr lang="fr-FR"/>
              <a:t>Cliquez sur l'icône pour ajouter une image</a:t>
            </a:r>
            <a:endParaRPr lang="fr-FR" dirty="0"/>
          </a:p>
        </p:txBody>
      </p:sp>
      <p:sp>
        <p:nvSpPr>
          <p:cNvPr id="10" name="Slide Number Placeholder 22">
            <a:extLst>
              <a:ext uri="{FF2B5EF4-FFF2-40B4-BE49-F238E27FC236}">
                <a16:creationId xmlns:a16="http://schemas.microsoft.com/office/drawing/2014/main" id="{BFF24945-5B5B-B247-ADAA-B7866AB3141B}"/>
              </a:ext>
            </a:extLst>
          </p:cNvPr>
          <p:cNvSpPr>
            <a:spLocks noGrp="1"/>
          </p:cNvSpPr>
          <p:nvPr>
            <p:ph type="sldNum" sz="quarter" idx="13"/>
          </p:nvPr>
        </p:nvSpPr>
        <p:spPr>
          <a:xfrm>
            <a:off x="8396239" y="5424876"/>
            <a:ext cx="718886" cy="299749"/>
          </a:xfrm>
        </p:spPr>
        <p:txBody>
          <a:bodyPr/>
          <a:lstStyle/>
          <a:p>
            <a:fld id="{F1F5C55A-AAC4-4FAB-A004-0267178C4D8A}" type="slidenum">
              <a:rPr lang="fr-FR" smtClean="0"/>
              <a:pPr/>
              <a:t>‹N°›</a:t>
            </a:fld>
            <a:endParaRPr lang="fr-FR" dirty="0"/>
          </a:p>
        </p:txBody>
      </p:sp>
      <p:sp>
        <p:nvSpPr>
          <p:cNvPr id="15" name="Text Placeholder 14">
            <a:extLst>
              <a:ext uri="{FF2B5EF4-FFF2-40B4-BE49-F238E27FC236}">
                <a16:creationId xmlns:a16="http://schemas.microsoft.com/office/drawing/2014/main" id="{52FAB5A7-9FB5-E346-8B98-BEED74022A54}"/>
              </a:ext>
            </a:extLst>
          </p:cNvPr>
          <p:cNvSpPr>
            <a:spLocks noGrp="1"/>
          </p:cNvSpPr>
          <p:nvPr>
            <p:ph type="body" sz="quarter" idx="22" hasCustomPrompt="1"/>
          </p:nvPr>
        </p:nvSpPr>
        <p:spPr>
          <a:xfrm>
            <a:off x="5192843" y="1656787"/>
            <a:ext cx="1329060" cy="1292695"/>
          </a:xfrm>
          <a:custGeom>
            <a:avLst/>
            <a:gdLst>
              <a:gd name="connsiteX0" fmla="*/ 384933 w 1329060"/>
              <a:gd name="connsiteY0" fmla="*/ 348125 h 1292695"/>
              <a:gd name="connsiteX1" fmla="*/ 542051 w 1329060"/>
              <a:gd name="connsiteY1" fmla="*/ 348125 h 1292695"/>
              <a:gd name="connsiteX2" fmla="*/ 1329060 w 1329060"/>
              <a:gd name="connsiteY2" fmla="*/ 1135134 h 1292695"/>
              <a:gd name="connsiteX3" fmla="*/ 1171144 w 1329060"/>
              <a:gd name="connsiteY3" fmla="*/ 1292695 h 1292695"/>
              <a:gd name="connsiteX4" fmla="*/ 384933 w 1329060"/>
              <a:gd name="connsiteY4" fmla="*/ 505332 h 1292695"/>
              <a:gd name="connsiteX5" fmla="*/ 202293 w 1329060"/>
              <a:gd name="connsiteY5" fmla="*/ 348125 h 1292695"/>
              <a:gd name="connsiteX6" fmla="*/ 359500 w 1329060"/>
              <a:gd name="connsiteY6" fmla="*/ 348125 h 1292695"/>
              <a:gd name="connsiteX7" fmla="*/ 359500 w 1329060"/>
              <a:gd name="connsiteY7" fmla="*/ 505332 h 1292695"/>
              <a:gd name="connsiteX8" fmla="*/ 0 w 1329060"/>
              <a:gd name="connsiteY8" fmla="*/ 865156 h 1292695"/>
              <a:gd name="connsiteX9" fmla="*/ 0 w 1329060"/>
              <a:gd name="connsiteY9" fmla="*/ 550327 h 1292695"/>
              <a:gd name="connsiteX10" fmla="*/ 830271 w 1329060"/>
              <a:gd name="connsiteY10" fmla="*/ 0 h 1292695"/>
              <a:gd name="connsiteX11" fmla="*/ 865332 w 1329060"/>
              <a:gd name="connsiteY11" fmla="*/ 0 h 1292695"/>
              <a:gd name="connsiteX12" fmla="*/ 542051 w 1329060"/>
              <a:gd name="connsiteY12" fmla="*/ 323135 h 1292695"/>
              <a:gd name="connsiteX13" fmla="*/ 507136 w 1329060"/>
              <a:gd name="connsiteY13" fmla="*/ 323135 h 1292695"/>
              <a:gd name="connsiteX14" fmla="*/ 759950 w 1329060"/>
              <a:gd name="connsiteY14" fmla="*/ 0 h 1292695"/>
              <a:gd name="connsiteX15" fmla="*/ 795496 w 1329060"/>
              <a:gd name="connsiteY15" fmla="*/ 0 h 1292695"/>
              <a:gd name="connsiteX16" fmla="*/ 472221 w 1329060"/>
              <a:gd name="connsiteY16" fmla="*/ 323135 h 1292695"/>
              <a:gd name="connsiteX17" fmla="*/ 436508 w 1329060"/>
              <a:gd name="connsiteY17" fmla="*/ 323135 h 1292695"/>
              <a:gd name="connsiteX18" fmla="*/ 690965 w 1329060"/>
              <a:gd name="connsiteY18" fmla="*/ 0 h 1292695"/>
              <a:gd name="connsiteX19" fmla="*/ 724916 w 1329060"/>
              <a:gd name="connsiteY19" fmla="*/ 0 h 1292695"/>
              <a:gd name="connsiteX20" fmla="*/ 401948 w 1329060"/>
              <a:gd name="connsiteY20" fmla="*/ 323135 h 1292695"/>
              <a:gd name="connsiteX21" fmla="*/ 384933 w 1329060"/>
              <a:gd name="connsiteY21" fmla="*/ 323135 h 1292695"/>
              <a:gd name="connsiteX22" fmla="*/ 384933 w 1329060"/>
              <a:gd name="connsiteY22" fmla="*/ 306032 h 1292695"/>
              <a:gd name="connsiteX23" fmla="*/ 620109 w 1329060"/>
              <a:gd name="connsiteY23" fmla="*/ 0 h 1292695"/>
              <a:gd name="connsiteX24" fmla="*/ 655793 w 1329060"/>
              <a:gd name="connsiteY24" fmla="*/ 0 h 1292695"/>
              <a:gd name="connsiteX25" fmla="*/ 384933 w 1329060"/>
              <a:gd name="connsiteY25" fmla="*/ 271117 h 1292695"/>
              <a:gd name="connsiteX26" fmla="*/ 384933 w 1329060"/>
              <a:gd name="connsiteY26" fmla="*/ 235404 h 1292695"/>
              <a:gd name="connsiteX27" fmla="*/ 550619 w 1329060"/>
              <a:gd name="connsiteY27" fmla="*/ 0 h 1292695"/>
              <a:gd name="connsiteX28" fmla="*/ 585422 w 1329060"/>
              <a:gd name="connsiteY28" fmla="*/ 0 h 1292695"/>
              <a:gd name="connsiteX29" fmla="*/ 384933 w 1329060"/>
              <a:gd name="connsiteY29" fmla="*/ 200489 h 1292695"/>
              <a:gd name="connsiteX30" fmla="*/ 384933 w 1329060"/>
              <a:gd name="connsiteY30" fmla="*/ 165928 h 1292695"/>
              <a:gd name="connsiteX31" fmla="*/ 0 w 1329060"/>
              <a:gd name="connsiteY31" fmla="*/ 0 h 1292695"/>
              <a:gd name="connsiteX32" fmla="*/ 193721 w 1329060"/>
              <a:gd name="connsiteY32" fmla="*/ 0 h 1292695"/>
              <a:gd name="connsiteX33" fmla="*/ 359500 w 1329060"/>
              <a:gd name="connsiteY33" fmla="*/ 165928 h 1292695"/>
              <a:gd name="connsiteX34" fmla="*/ 359500 w 1329060"/>
              <a:gd name="connsiteY34" fmla="*/ 323135 h 1292695"/>
              <a:gd name="connsiteX35" fmla="*/ 202293 w 1329060"/>
              <a:gd name="connsiteY35" fmla="*/ 323135 h 1292695"/>
              <a:gd name="connsiteX36" fmla="*/ 0 w 1329060"/>
              <a:gd name="connsiteY36" fmla="*/ 121024 h 129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29060" h="1292695">
                <a:moveTo>
                  <a:pt x="384933" y="348125"/>
                </a:moveTo>
                <a:lnTo>
                  <a:pt x="542051" y="348125"/>
                </a:lnTo>
                <a:lnTo>
                  <a:pt x="1329060" y="1135134"/>
                </a:lnTo>
                <a:lnTo>
                  <a:pt x="1171144" y="1292695"/>
                </a:lnTo>
                <a:lnTo>
                  <a:pt x="384933" y="505332"/>
                </a:lnTo>
                <a:close/>
                <a:moveTo>
                  <a:pt x="202293" y="348125"/>
                </a:moveTo>
                <a:lnTo>
                  <a:pt x="359500" y="348125"/>
                </a:lnTo>
                <a:lnTo>
                  <a:pt x="359500" y="505332"/>
                </a:lnTo>
                <a:lnTo>
                  <a:pt x="0" y="865156"/>
                </a:lnTo>
                <a:lnTo>
                  <a:pt x="0" y="550327"/>
                </a:lnTo>
                <a:close/>
                <a:moveTo>
                  <a:pt x="830271" y="0"/>
                </a:moveTo>
                <a:lnTo>
                  <a:pt x="865332" y="0"/>
                </a:lnTo>
                <a:lnTo>
                  <a:pt x="542051" y="323135"/>
                </a:lnTo>
                <a:lnTo>
                  <a:pt x="507136" y="323135"/>
                </a:lnTo>
                <a:close/>
                <a:moveTo>
                  <a:pt x="759950" y="0"/>
                </a:moveTo>
                <a:lnTo>
                  <a:pt x="795496" y="0"/>
                </a:lnTo>
                <a:lnTo>
                  <a:pt x="472221" y="323135"/>
                </a:lnTo>
                <a:lnTo>
                  <a:pt x="436508" y="323135"/>
                </a:lnTo>
                <a:close/>
                <a:moveTo>
                  <a:pt x="690965" y="0"/>
                </a:moveTo>
                <a:lnTo>
                  <a:pt x="724916" y="0"/>
                </a:lnTo>
                <a:lnTo>
                  <a:pt x="401948" y="323135"/>
                </a:lnTo>
                <a:lnTo>
                  <a:pt x="384933" y="323135"/>
                </a:lnTo>
                <a:lnTo>
                  <a:pt x="384933" y="306032"/>
                </a:lnTo>
                <a:close/>
                <a:moveTo>
                  <a:pt x="620109" y="0"/>
                </a:moveTo>
                <a:lnTo>
                  <a:pt x="655793" y="0"/>
                </a:lnTo>
                <a:lnTo>
                  <a:pt x="384933" y="271117"/>
                </a:lnTo>
                <a:lnTo>
                  <a:pt x="384933" y="235404"/>
                </a:lnTo>
                <a:close/>
                <a:moveTo>
                  <a:pt x="550619" y="0"/>
                </a:moveTo>
                <a:lnTo>
                  <a:pt x="585422" y="0"/>
                </a:lnTo>
                <a:lnTo>
                  <a:pt x="384933" y="200489"/>
                </a:lnTo>
                <a:lnTo>
                  <a:pt x="384933" y="165928"/>
                </a:lnTo>
                <a:close/>
                <a:moveTo>
                  <a:pt x="0" y="0"/>
                </a:moveTo>
                <a:lnTo>
                  <a:pt x="193721" y="0"/>
                </a:lnTo>
                <a:lnTo>
                  <a:pt x="359500" y="165928"/>
                </a:lnTo>
                <a:lnTo>
                  <a:pt x="359500" y="323135"/>
                </a:lnTo>
                <a:lnTo>
                  <a:pt x="202293" y="323135"/>
                </a:lnTo>
                <a:lnTo>
                  <a:pt x="0" y="121024"/>
                </a:lnTo>
                <a:close/>
              </a:path>
            </a:pathLst>
          </a:custGeom>
          <a:solidFill>
            <a:schemeClr val="accent1"/>
          </a:solidFill>
        </p:spPr>
        <p:txBody>
          <a:bodyPr wrap="square">
            <a:noAutofit/>
          </a:bodyPr>
          <a:lstStyle>
            <a:lvl1pPr marL="0" indent="0">
              <a:buNone/>
              <a:defRPr sz="100" b="0" i="0">
                <a:latin typeface="Arial" panose="020B0604020202020204" pitchFamily="34" charset="0"/>
                <a:cs typeface="Arial" panose="020B0604020202020204" pitchFamily="34" charset="0"/>
              </a:defRPr>
            </a:lvl1pPr>
          </a:lstStyle>
          <a:p>
            <a:pPr algn="ctr" defTabSz="457200">
              <a:lnSpc>
                <a:spcPct val="100000"/>
              </a:lnSpc>
              <a:defRPr sz="1800" cap="none" spc="0">
                <a:solidFill>
                  <a:srgbClr val="000000"/>
                </a:solidFill>
                <a:latin typeface="Arial"/>
                <a:ea typeface="Arial"/>
                <a:cs typeface="Arial"/>
                <a:sym typeface="Arial"/>
              </a:defRPr>
            </a:pPr>
            <a:r>
              <a:rPr lang="fr-FR" dirty="0"/>
              <a:t>   </a:t>
            </a:r>
            <a:endParaRPr dirty="0"/>
          </a:p>
        </p:txBody>
      </p:sp>
      <p:sp>
        <p:nvSpPr>
          <p:cNvPr id="17" name="Text Placeholder 2">
            <a:extLst>
              <a:ext uri="{FF2B5EF4-FFF2-40B4-BE49-F238E27FC236}">
                <a16:creationId xmlns:a16="http://schemas.microsoft.com/office/drawing/2014/main" id="{539E2578-2642-7041-9557-936F2723D4EE}"/>
              </a:ext>
            </a:extLst>
          </p:cNvPr>
          <p:cNvSpPr>
            <a:spLocks noGrp="1"/>
          </p:cNvSpPr>
          <p:nvPr>
            <p:ph type="body" sz="quarter" idx="25" hasCustomPrompt="1"/>
          </p:nvPr>
        </p:nvSpPr>
        <p:spPr>
          <a:xfrm>
            <a:off x="512812" y="1490078"/>
            <a:ext cx="4360274" cy="3602622"/>
          </a:xfrm>
        </p:spPr>
        <p:txBody>
          <a:bodyPr>
            <a:normAutofit/>
          </a:bodyPr>
          <a:lstStyle>
            <a:lvl1pPr marL="279450" indent="-279450">
              <a:buSzPct val="140000"/>
              <a:buFontTx/>
              <a:buBlip>
                <a:blip r:embed="rId2">
                  <a:extLst>
                    <a:ext uri="{96DAC541-7B7A-43D3-8B79-37D633B846F1}">
                      <asvg:svgBlip xmlns:asvg="http://schemas.microsoft.com/office/drawing/2016/SVG/main" r:embed="rId3"/>
                    </a:ext>
                  </a:extLst>
                </a:blip>
              </a:buBlip>
              <a:defRPr sz="1400">
                <a:solidFill>
                  <a:schemeClr val="bg1"/>
                </a:solidFill>
              </a:defRPr>
            </a:lvl1pPr>
            <a:lvl2pPr>
              <a:defRPr sz="1300">
                <a:solidFill>
                  <a:schemeClr val="bg1"/>
                </a:solidFill>
              </a:defRPr>
            </a:lvl2pPr>
            <a:lvl3pPr>
              <a:defRPr sz="1300">
                <a:solidFill>
                  <a:schemeClr val="bg1"/>
                </a:solidFill>
              </a:defRPr>
            </a:lvl3pPr>
            <a:lvl4pPr>
              <a:defRPr sz="1300">
                <a:solidFill>
                  <a:schemeClr val="bg1"/>
                </a:solidFill>
              </a:defRPr>
            </a:lvl4pPr>
            <a:lvl5pPr>
              <a:defRPr sz="1300">
                <a:solidFill>
                  <a:schemeClr val="bg1"/>
                </a:solidFill>
              </a:defRPr>
            </a:lvl5pPr>
          </a:lstStyle>
          <a:p>
            <a:pPr lvl="0"/>
            <a:r>
              <a:rPr lang="en-US" dirty="0"/>
              <a:t>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Freeform 17">
            <a:extLst>
              <a:ext uri="{FF2B5EF4-FFF2-40B4-BE49-F238E27FC236}">
                <a16:creationId xmlns:a16="http://schemas.microsoft.com/office/drawing/2014/main" id="{9C739799-66DD-834E-B76C-112F1407F63E}"/>
              </a:ext>
            </a:extLst>
          </p:cNvPr>
          <p:cNvSpPr/>
          <p:nvPr/>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6" name="Espace réservé du texte 2">
            <a:extLst>
              <a:ext uri="{FF2B5EF4-FFF2-40B4-BE49-F238E27FC236}">
                <a16:creationId xmlns:a16="http://schemas.microsoft.com/office/drawing/2014/main" id="{E26EC649-22F8-6446-BDEB-80D9FB5D5172}"/>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rgbClr val="481F6B"/>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1373130640"/>
      </p:ext>
    </p:extLst>
  </p:cSld>
  <p:clrMapOvr>
    <a:masterClrMapping/>
  </p:clrMapOvr>
  <p:hf hdr="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exte/Image 2 rose">
    <p:bg>
      <p:bgPr>
        <a:solidFill>
          <a:schemeClr val="accent1"/>
        </a:solidFill>
        <a:effectLst/>
      </p:bgPr>
    </p:bg>
    <p:spTree>
      <p:nvGrpSpPr>
        <p:cNvPr id="1" name=""/>
        <p:cNvGrpSpPr/>
        <p:nvPr/>
      </p:nvGrpSpPr>
      <p:grpSpPr>
        <a:xfrm>
          <a:off x="0" y="0"/>
          <a:ext cx="0" cy="0"/>
          <a:chOff x="0" y="0"/>
          <a:chExt cx="0" cy="0"/>
        </a:xfrm>
      </p:grpSpPr>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lvl1pPr>
              <a:defRPr>
                <a:solidFill>
                  <a:schemeClr val="bg1"/>
                </a:solidFill>
              </a:defRPr>
            </a:lvl1pPr>
          </a:lstStyle>
          <a:p>
            <a:pPr>
              <a:defRPr/>
            </a:pPr>
            <a:r>
              <a:rPr lang="fr-FR"/>
              <a:t>© SQLI GROUP | 2015 </a:t>
            </a:r>
          </a:p>
        </p:txBody>
      </p:sp>
      <p:sp>
        <p:nvSpPr>
          <p:cNvPr id="15" name="Espace réservé pour une image  11">
            <a:extLst>
              <a:ext uri="{FF2B5EF4-FFF2-40B4-BE49-F238E27FC236}">
                <a16:creationId xmlns:a16="http://schemas.microsoft.com/office/drawing/2014/main" id="{38595F0F-61C2-7F44-BD12-CBC1360A189E}"/>
              </a:ext>
            </a:extLst>
          </p:cNvPr>
          <p:cNvSpPr>
            <a:spLocks noGrp="1"/>
          </p:cNvSpPr>
          <p:nvPr>
            <p:ph type="pic" sz="quarter" idx="24"/>
          </p:nvPr>
        </p:nvSpPr>
        <p:spPr>
          <a:xfrm>
            <a:off x="6361642" y="0"/>
            <a:ext cx="2776861" cy="5715000"/>
          </a:xfrm>
        </p:spPr>
        <p:txBody>
          <a:bodyPr anchor="ctr"/>
          <a:lstStyle>
            <a:lvl1pPr marL="0" indent="0" algn="ctr">
              <a:buFontTx/>
              <a:buNone/>
              <a:defRPr>
                <a:solidFill>
                  <a:schemeClr val="bg1"/>
                </a:solidFill>
              </a:defRPr>
            </a:lvl1pPr>
          </a:lstStyle>
          <a:p>
            <a:r>
              <a:rPr lang="fr-FR"/>
              <a:t>Cliquez sur l'icône pour ajouter une image</a:t>
            </a:r>
            <a:endParaRPr lang="fr-FR" dirty="0"/>
          </a:p>
        </p:txBody>
      </p:sp>
      <p:sp>
        <p:nvSpPr>
          <p:cNvPr id="7" name="Slide Number Placeholder 22">
            <a:extLst>
              <a:ext uri="{FF2B5EF4-FFF2-40B4-BE49-F238E27FC236}">
                <a16:creationId xmlns:a16="http://schemas.microsoft.com/office/drawing/2014/main" id="{8C5D9930-850D-D54E-B6D6-A20DD877DD6D}"/>
              </a:ext>
            </a:extLst>
          </p:cNvPr>
          <p:cNvSpPr>
            <a:spLocks noGrp="1"/>
          </p:cNvSpPr>
          <p:nvPr>
            <p:ph type="sldNum" sz="quarter" idx="13"/>
          </p:nvPr>
        </p:nvSpPr>
        <p:spPr>
          <a:xfrm>
            <a:off x="8396239" y="5424876"/>
            <a:ext cx="718886" cy="299749"/>
          </a:xfrm>
        </p:spPr>
        <p:txBody>
          <a:bodyPr/>
          <a:lstStyle/>
          <a:p>
            <a:fld id="{F1F5C55A-AAC4-4FAB-A004-0267178C4D8A}" type="slidenum">
              <a:rPr lang="fr-FR" smtClean="0"/>
              <a:pPr/>
              <a:t>‹N°›</a:t>
            </a:fld>
            <a:endParaRPr lang="fr-FR" dirty="0"/>
          </a:p>
        </p:txBody>
      </p:sp>
      <p:sp>
        <p:nvSpPr>
          <p:cNvPr id="9" name="Text Placeholder 2">
            <a:extLst>
              <a:ext uri="{FF2B5EF4-FFF2-40B4-BE49-F238E27FC236}">
                <a16:creationId xmlns:a16="http://schemas.microsoft.com/office/drawing/2014/main" id="{F3AE69A7-FE29-CF42-9F2C-BED35E28FDA5}"/>
              </a:ext>
            </a:extLst>
          </p:cNvPr>
          <p:cNvSpPr>
            <a:spLocks noGrp="1"/>
          </p:cNvSpPr>
          <p:nvPr>
            <p:ph type="body" sz="quarter" idx="26" hasCustomPrompt="1"/>
          </p:nvPr>
        </p:nvSpPr>
        <p:spPr>
          <a:xfrm>
            <a:off x="511484" y="1490078"/>
            <a:ext cx="5482915" cy="3602622"/>
          </a:xfrm>
        </p:spPr>
        <p:txBody>
          <a:bodyPr>
            <a:normAutofit/>
          </a:bodyPr>
          <a:lstStyle>
            <a:lvl1pPr marL="279450" indent="-279450">
              <a:buSzPct val="140000"/>
              <a:buFontTx/>
              <a:buBlip>
                <a:blip r:embed="rId2">
                  <a:extLst>
                    <a:ext uri="{96DAC541-7B7A-43D3-8B79-37D633B846F1}">
                      <asvg:svgBlip xmlns:asvg="http://schemas.microsoft.com/office/drawing/2016/SVG/main" r:embed="rId3"/>
                    </a:ext>
                  </a:extLst>
                </a:blip>
              </a:buBlip>
              <a:defRPr sz="1400">
                <a:solidFill>
                  <a:schemeClr val="bg1"/>
                </a:solidFill>
              </a:defRPr>
            </a:lvl1pPr>
            <a:lvl2pPr>
              <a:defRPr sz="1300">
                <a:solidFill>
                  <a:schemeClr val="bg1"/>
                </a:solidFill>
              </a:defRPr>
            </a:lvl2pPr>
            <a:lvl3pPr>
              <a:defRPr sz="1300">
                <a:solidFill>
                  <a:schemeClr val="bg1"/>
                </a:solidFill>
              </a:defRPr>
            </a:lvl3pPr>
            <a:lvl4pPr>
              <a:defRPr sz="1300">
                <a:solidFill>
                  <a:schemeClr val="bg1"/>
                </a:solidFill>
              </a:defRPr>
            </a:lvl4pPr>
            <a:lvl5pPr>
              <a:defRPr sz="1300">
                <a:solidFill>
                  <a:schemeClr val="bg1"/>
                </a:solidFill>
              </a:defRPr>
            </a:lvl5pPr>
          </a:lstStyle>
          <a:p>
            <a:pPr lvl="0"/>
            <a:r>
              <a:rPr lang="en-US" dirty="0"/>
              <a:t>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reeform 10">
            <a:extLst>
              <a:ext uri="{FF2B5EF4-FFF2-40B4-BE49-F238E27FC236}">
                <a16:creationId xmlns:a16="http://schemas.microsoft.com/office/drawing/2014/main" id="{5946AB60-CBD6-9545-9F55-E4535B6E18D2}"/>
              </a:ext>
            </a:extLst>
          </p:cNvPr>
          <p:cNvSpPr/>
          <p:nvPr/>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0" name="Espace réservé du texte 2">
            <a:extLst>
              <a:ext uri="{FF2B5EF4-FFF2-40B4-BE49-F238E27FC236}">
                <a16:creationId xmlns:a16="http://schemas.microsoft.com/office/drawing/2014/main" id="{23994C0D-9CB2-B54B-A620-DDAC70AFB698}"/>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rgbClr val="481F6B"/>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2159529188"/>
      </p:ext>
    </p:extLst>
  </p:cSld>
  <p:clrMapOvr>
    <a:masterClrMapping/>
  </p:clrMapOvr>
  <p:hf hdr="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ommaire bleu">
    <p:bg>
      <p:bgPr>
        <a:solidFill>
          <a:schemeClr val="accent3"/>
        </a:solidFill>
        <a:effectLst/>
      </p:bgPr>
    </p:bg>
    <p:spTree>
      <p:nvGrpSpPr>
        <p:cNvPr id="1" name=""/>
        <p:cNvGrpSpPr/>
        <p:nvPr/>
      </p:nvGrpSpPr>
      <p:grpSpPr>
        <a:xfrm>
          <a:off x="0" y="0"/>
          <a:ext cx="0" cy="0"/>
          <a:chOff x="0" y="0"/>
          <a:chExt cx="0" cy="0"/>
        </a:xfrm>
      </p:grpSpPr>
      <p:pic>
        <p:nvPicPr>
          <p:cNvPr id="25" name="Image 24">
            <a:extLst>
              <a:ext uri="{FF2B5EF4-FFF2-40B4-BE49-F238E27FC236}">
                <a16:creationId xmlns:a16="http://schemas.microsoft.com/office/drawing/2014/main" id="{C725B011-0FD9-3546-888D-9BA1296514EE}"/>
              </a:ext>
            </a:extLst>
          </p:cNvPr>
          <p:cNvPicPr>
            <a:picLocks noChangeAspect="1"/>
          </p:cNvPicPr>
          <p:nvPr/>
        </p:nvPicPr>
        <p:blipFill>
          <a:blip r:embed="rId2">
            <a:alphaModFix amt="6000"/>
          </a:blip>
          <a:stretch>
            <a:fillRect/>
          </a:stretch>
        </p:blipFill>
        <p:spPr>
          <a:xfrm>
            <a:off x="3333600" y="-54000"/>
            <a:ext cx="5824800" cy="5824800"/>
          </a:xfrm>
          <a:prstGeom prst="rect">
            <a:avLst/>
          </a:prstGeom>
        </p:spPr>
      </p:pic>
      <p:sp>
        <p:nvSpPr>
          <p:cNvPr id="9" name="Rectangle 8">
            <a:extLst>
              <a:ext uri="{FF2B5EF4-FFF2-40B4-BE49-F238E27FC236}">
                <a16:creationId xmlns:a16="http://schemas.microsoft.com/office/drawing/2014/main" id="{506F2009-D9DF-0541-B914-5035F7A21F44}"/>
              </a:ext>
            </a:extLst>
          </p:cNvPr>
          <p:cNvSpPr/>
          <p:nvPr/>
        </p:nvSpPr>
        <p:spPr>
          <a:xfrm>
            <a:off x="923789" y="1352035"/>
            <a:ext cx="7590858" cy="3829565"/>
          </a:xfrm>
          <a:prstGeom prst="rect">
            <a:avLst/>
          </a:prstGeom>
          <a:noFill/>
          <a:ln w="3175"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10" name="Text Placeholder 16">
            <a:extLst>
              <a:ext uri="{FF2B5EF4-FFF2-40B4-BE49-F238E27FC236}">
                <a16:creationId xmlns:a16="http://schemas.microsoft.com/office/drawing/2014/main" id="{A95B97CC-36F0-4440-B9A5-4A945A628BF3}"/>
              </a:ext>
            </a:extLst>
          </p:cNvPr>
          <p:cNvSpPr>
            <a:spLocks noGrp="1"/>
          </p:cNvSpPr>
          <p:nvPr>
            <p:ph type="body" sz="quarter" idx="14" hasCustomPrompt="1"/>
          </p:nvPr>
        </p:nvSpPr>
        <p:spPr>
          <a:xfrm>
            <a:off x="3598549" y="1217574"/>
            <a:ext cx="2268907" cy="345522"/>
          </a:xfrm>
        </p:spPr>
        <p:txBody>
          <a:bodyPr anchor="t" anchorCtr="0">
            <a:noAutofit/>
          </a:bodyPr>
          <a:lstStyle>
            <a:lvl1pPr marL="0" indent="0">
              <a:lnSpc>
                <a:spcPct val="100000"/>
              </a:lnSpc>
              <a:buNone/>
              <a:defRPr sz="1400" b="1" i="1" spc="0" baseline="0">
                <a:solidFill>
                  <a:schemeClr val="bg1"/>
                </a:solidFill>
                <a:latin typeface="Futura Std ExtraBold" panose="020B0502020204020303" pitchFamily="34" charset="77"/>
              </a:defRPr>
            </a:lvl1pPr>
          </a:lstStyle>
          <a:p>
            <a:pPr lvl="0"/>
            <a:r>
              <a:rPr lang="en-US" dirty="0"/>
              <a:t>part 2 title</a:t>
            </a:r>
          </a:p>
        </p:txBody>
      </p:sp>
      <p:sp>
        <p:nvSpPr>
          <p:cNvPr id="11" name="Text Placeholder 16">
            <a:extLst>
              <a:ext uri="{FF2B5EF4-FFF2-40B4-BE49-F238E27FC236}">
                <a16:creationId xmlns:a16="http://schemas.microsoft.com/office/drawing/2014/main" id="{73CEA621-EC87-4343-BD9A-FD762EC2BA6A}"/>
              </a:ext>
            </a:extLst>
          </p:cNvPr>
          <p:cNvSpPr>
            <a:spLocks noGrp="1"/>
          </p:cNvSpPr>
          <p:nvPr>
            <p:ph type="body" sz="quarter" idx="15" hasCustomPrompt="1"/>
          </p:nvPr>
        </p:nvSpPr>
        <p:spPr>
          <a:xfrm>
            <a:off x="6561600" y="1217574"/>
            <a:ext cx="2268906" cy="345522"/>
          </a:xfrm>
        </p:spPr>
        <p:txBody>
          <a:bodyPr anchor="t" anchorCtr="0">
            <a:noAutofit/>
          </a:bodyPr>
          <a:lstStyle>
            <a:lvl1pPr marL="0" indent="0">
              <a:lnSpc>
                <a:spcPct val="100000"/>
              </a:lnSpc>
              <a:buNone/>
              <a:defRPr sz="1400" b="1" i="1" spc="0" baseline="0">
                <a:solidFill>
                  <a:schemeClr val="bg1"/>
                </a:solidFill>
                <a:latin typeface="Futura Std ExtraBold" panose="020B0502020204020303" pitchFamily="34" charset="77"/>
              </a:defRPr>
            </a:lvl1pPr>
          </a:lstStyle>
          <a:p>
            <a:pPr lvl="0"/>
            <a:r>
              <a:rPr lang="en-US" dirty="0"/>
              <a:t>part 3 title</a:t>
            </a:r>
          </a:p>
        </p:txBody>
      </p:sp>
      <p:sp>
        <p:nvSpPr>
          <p:cNvPr id="14" name="Text Placeholder 16">
            <a:extLst>
              <a:ext uri="{FF2B5EF4-FFF2-40B4-BE49-F238E27FC236}">
                <a16:creationId xmlns:a16="http://schemas.microsoft.com/office/drawing/2014/main" id="{DBEC381C-86A9-7E49-A462-1854D4D6C18E}"/>
              </a:ext>
            </a:extLst>
          </p:cNvPr>
          <p:cNvSpPr>
            <a:spLocks noGrp="1"/>
          </p:cNvSpPr>
          <p:nvPr>
            <p:ph type="body" sz="quarter" idx="16" hasCustomPrompt="1"/>
          </p:nvPr>
        </p:nvSpPr>
        <p:spPr>
          <a:xfrm>
            <a:off x="640410" y="1217574"/>
            <a:ext cx="2265633" cy="345522"/>
          </a:xfrm>
        </p:spPr>
        <p:txBody>
          <a:bodyPr anchor="t" anchorCtr="0">
            <a:noAutofit/>
          </a:bodyPr>
          <a:lstStyle>
            <a:lvl1pPr marL="0" indent="0">
              <a:lnSpc>
                <a:spcPct val="100000"/>
              </a:lnSpc>
              <a:buNone/>
              <a:defRPr sz="1400" b="1" i="1" spc="0" baseline="0">
                <a:solidFill>
                  <a:schemeClr val="bg1"/>
                </a:solidFill>
                <a:latin typeface="Futura Std ExtraBold" panose="020B0502020204020303" pitchFamily="34" charset="77"/>
              </a:defRPr>
            </a:lvl1pPr>
          </a:lstStyle>
          <a:p>
            <a:pPr lvl="0"/>
            <a:r>
              <a:rPr lang="en-US" dirty="0"/>
              <a:t>part 1 title</a:t>
            </a:r>
          </a:p>
        </p:txBody>
      </p:sp>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lvl1pPr>
              <a:defRPr>
                <a:solidFill>
                  <a:schemeClr val="bg1"/>
                </a:solidFill>
              </a:defRPr>
            </a:lvl1pPr>
          </a:lstStyle>
          <a:p>
            <a:pPr>
              <a:defRPr/>
            </a:pPr>
            <a:r>
              <a:rPr lang="fr-FR"/>
              <a:t>© SQLI GROUP | 2015 </a:t>
            </a:r>
          </a:p>
        </p:txBody>
      </p:sp>
      <p:sp>
        <p:nvSpPr>
          <p:cNvPr id="38" name="Slide Number Placeholder 22">
            <a:extLst>
              <a:ext uri="{FF2B5EF4-FFF2-40B4-BE49-F238E27FC236}">
                <a16:creationId xmlns:a16="http://schemas.microsoft.com/office/drawing/2014/main" id="{052CD8BE-62B2-EE4C-ACCE-6A8BDEB04515}"/>
              </a:ext>
            </a:extLst>
          </p:cNvPr>
          <p:cNvSpPr>
            <a:spLocks noGrp="1"/>
          </p:cNvSpPr>
          <p:nvPr>
            <p:ph type="sldNum" sz="quarter" idx="13"/>
          </p:nvPr>
        </p:nvSpPr>
        <p:spPr>
          <a:xfrm>
            <a:off x="8396239" y="5424876"/>
            <a:ext cx="718886" cy="299749"/>
          </a:xfrm>
        </p:spPr>
        <p:txBody>
          <a:bodyPr/>
          <a:lstStyle>
            <a:lvl1pPr>
              <a:defRPr>
                <a:solidFill>
                  <a:schemeClr val="accent2"/>
                </a:solidFill>
              </a:defRPr>
            </a:lvl1pPr>
          </a:lstStyle>
          <a:p>
            <a:fld id="{F1F5C55A-AAC4-4FAB-A004-0267178C4D8A}" type="slidenum">
              <a:rPr lang="fr-FR" smtClean="0"/>
              <a:pPr/>
              <a:t>‹N°›</a:t>
            </a:fld>
            <a:endParaRPr lang="fr-FR" dirty="0"/>
          </a:p>
        </p:txBody>
      </p:sp>
      <p:sp>
        <p:nvSpPr>
          <p:cNvPr id="41" name="Vertical Text Placeholder 2">
            <a:extLst>
              <a:ext uri="{FF2B5EF4-FFF2-40B4-BE49-F238E27FC236}">
                <a16:creationId xmlns:a16="http://schemas.microsoft.com/office/drawing/2014/main" id="{EBA3B7D4-8E03-DE4E-A9BA-0718BD09EA7E}"/>
              </a:ext>
            </a:extLst>
          </p:cNvPr>
          <p:cNvSpPr>
            <a:spLocks noGrp="1"/>
          </p:cNvSpPr>
          <p:nvPr>
            <p:ph type="body" orient="vert" sz="quarter" idx="22" hasCustomPrompt="1"/>
          </p:nvPr>
        </p:nvSpPr>
        <p:spPr>
          <a:xfrm>
            <a:off x="3557440" y="1988343"/>
            <a:ext cx="2265633" cy="2809013"/>
          </a:xfrm>
        </p:spPr>
        <p:txBody>
          <a:bodyPr vert="horz">
            <a:noAutofit/>
          </a:bodyPr>
          <a:lstStyle>
            <a:lvl1pPr marL="279450" indent="-279450">
              <a:buSzPct val="140000"/>
              <a:buFontTx/>
              <a:buBlip>
                <a:blip r:embed="rId3">
                  <a:extLst>
                    <a:ext uri="{96DAC541-7B7A-43D3-8B79-37D633B846F1}">
                      <asvg:svgBlip xmlns:asvg="http://schemas.microsoft.com/office/drawing/2016/SVG/main" r:embed="rId4"/>
                    </a:ext>
                  </a:extLst>
                </a:blip>
              </a:buBlip>
              <a:defRPr sz="1400" b="0" i="0" cap="none" baseline="0">
                <a:solidFill>
                  <a:schemeClr val="accent2"/>
                </a:solidFill>
                <a:latin typeface="Futura Std Light" panose="020B0402020204020303" pitchFamily="34" charset="77"/>
              </a:defRPr>
            </a:lvl1pPr>
            <a:lvl2pPr>
              <a:defRPr sz="1400">
                <a:solidFill>
                  <a:schemeClr val="accent2"/>
                </a:solidFill>
              </a:defRPr>
            </a:lvl2pPr>
            <a:lvl3pPr>
              <a:defRPr sz="1400">
                <a:solidFill>
                  <a:schemeClr val="accent2"/>
                </a:solidFill>
              </a:defRPr>
            </a:lvl3pPr>
            <a:lvl4pPr>
              <a:defRPr sz="1400">
                <a:solidFill>
                  <a:schemeClr val="accent2"/>
                </a:solidFill>
              </a:defRPr>
            </a:lvl4pPr>
            <a:lvl5pPr>
              <a:defRPr sz="1400">
                <a:solidFill>
                  <a:schemeClr val="accent2"/>
                </a:solidFill>
              </a:defRPr>
            </a:lvl5pPr>
          </a:lstStyle>
          <a:p>
            <a:pPr lvl="0"/>
            <a:r>
              <a:rPr lang="en-US" dirty="0" err="1"/>
              <a:t>Texte</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42" name="Vertical Text Placeholder 2">
            <a:extLst>
              <a:ext uri="{FF2B5EF4-FFF2-40B4-BE49-F238E27FC236}">
                <a16:creationId xmlns:a16="http://schemas.microsoft.com/office/drawing/2014/main" id="{DA3A67CE-9FC2-0041-B516-FCBBA884D98E}"/>
              </a:ext>
            </a:extLst>
          </p:cNvPr>
          <p:cNvSpPr>
            <a:spLocks noGrp="1"/>
          </p:cNvSpPr>
          <p:nvPr>
            <p:ph type="body" orient="vert" sz="quarter" idx="23" hasCustomPrompt="1"/>
          </p:nvPr>
        </p:nvSpPr>
        <p:spPr>
          <a:xfrm>
            <a:off x="6515178" y="1988343"/>
            <a:ext cx="2265633" cy="2809013"/>
          </a:xfrm>
        </p:spPr>
        <p:txBody>
          <a:bodyPr vert="horz">
            <a:noAutofit/>
          </a:bodyPr>
          <a:lstStyle>
            <a:lvl1pPr marL="279450" indent="-279450">
              <a:buSzPct val="140000"/>
              <a:buFontTx/>
              <a:buBlip>
                <a:blip r:embed="rId3">
                  <a:extLst>
                    <a:ext uri="{96DAC541-7B7A-43D3-8B79-37D633B846F1}">
                      <asvg:svgBlip xmlns:asvg="http://schemas.microsoft.com/office/drawing/2016/SVG/main" r:embed="rId4"/>
                    </a:ext>
                  </a:extLst>
                </a:blip>
              </a:buBlip>
              <a:defRPr sz="1400" b="0" i="0" cap="none" baseline="0">
                <a:solidFill>
                  <a:schemeClr val="accent2"/>
                </a:solidFill>
                <a:latin typeface="Futura Std Light" panose="020B0402020204020303" pitchFamily="34" charset="77"/>
              </a:defRPr>
            </a:lvl1pPr>
            <a:lvl2pPr>
              <a:defRPr sz="1400">
                <a:solidFill>
                  <a:schemeClr val="accent2"/>
                </a:solidFill>
              </a:defRPr>
            </a:lvl2pPr>
            <a:lvl3pPr>
              <a:defRPr sz="1400">
                <a:solidFill>
                  <a:schemeClr val="accent2"/>
                </a:solidFill>
              </a:defRPr>
            </a:lvl3pPr>
            <a:lvl4pPr>
              <a:defRPr sz="1400">
                <a:solidFill>
                  <a:schemeClr val="accent2"/>
                </a:solidFill>
              </a:defRPr>
            </a:lvl4pPr>
            <a:lvl5pPr>
              <a:defRPr sz="1400">
                <a:solidFill>
                  <a:schemeClr val="accent2"/>
                </a:solidFill>
              </a:defRPr>
            </a:lvl5pPr>
          </a:lstStyle>
          <a:p>
            <a:pPr lvl="0"/>
            <a:r>
              <a:rPr lang="en-US" dirty="0" err="1"/>
              <a:t>Texte</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43" name="Vertical Text Placeholder 2">
            <a:extLst>
              <a:ext uri="{FF2B5EF4-FFF2-40B4-BE49-F238E27FC236}">
                <a16:creationId xmlns:a16="http://schemas.microsoft.com/office/drawing/2014/main" id="{9D4CC46D-E76A-F245-97C1-6888A9445216}"/>
              </a:ext>
            </a:extLst>
          </p:cNvPr>
          <p:cNvSpPr>
            <a:spLocks noGrp="1"/>
          </p:cNvSpPr>
          <p:nvPr>
            <p:ph type="body" orient="vert" sz="quarter" idx="24" hasCustomPrompt="1"/>
          </p:nvPr>
        </p:nvSpPr>
        <p:spPr>
          <a:xfrm>
            <a:off x="592784" y="1988343"/>
            <a:ext cx="2265633" cy="2809013"/>
          </a:xfrm>
        </p:spPr>
        <p:txBody>
          <a:bodyPr vert="horz">
            <a:noAutofit/>
          </a:bodyPr>
          <a:lstStyle>
            <a:lvl1pPr marL="279450" indent="-279450">
              <a:buSzPct val="140000"/>
              <a:buFontTx/>
              <a:buBlip>
                <a:blip r:embed="rId3">
                  <a:extLst>
                    <a:ext uri="{96DAC541-7B7A-43D3-8B79-37D633B846F1}">
                      <asvg:svgBlip xmlns:asvg="http://schemas.microsoft.com/office/drawing/2016/SVG/main" r:embed="rId4"/>
                    </a:ext>
                  </a:extLst>
                </a:blip>
              </a:buBlip>
              <a:defRPr sz="1400" b="0" i="0" cap="none" baseline="0">
                <a:solidFill>
                  <a:schemeClr val="accent2"/>
                </a:solidFill>
                <a:latin typeface="Futura Std Light" panose="020B0402020204020303" pitchFamily="34" charset="77"/>
              </a:defRPr>
            </a:lvl1pPr>
            <a:lvl2pPr>
              <a:defRPr sz="1400">
                <a:solidFill>
                  <a:schemeClr val="accent2"/>
                </a:solidFill>
              </a:defRPr>
            </a:lvl2pPr>
            <a:lvl3pPr>
              <a:defRPr sz="1400">
                <a:solidFill>
                  <a:schemeClr val="accent2"/>
                </a:solidFill>
              </a:defRPr>
            </a:lvl3pPr>
            <a:lvl4pPr>
              <a:defRPr sz="1400">
                <a:solidFill>
                  <a:schemeClr val="accent2"/>
                </a:solidFill>
              </a:defRPr>
            </a:lvl4pPr>
            <a:lvl5pPr>
              <a:defRPr sz="1400">
                <a:solidFill>
                  <a:schemeClr val="accent2"/>
                </a:solidFill>
              </a:defRPr>
            </a:lvl5pPr>
          </a:lstStyle>
          <a:p>
            <a:pPr lvl="0"/>
            <a:r>
              <a:rPr lang="en-US" dirty="0" err="1"/>
              <a:t>Texte</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Freeform 22">
            <a:extLst>
              <a:ext uri="{FF2B5EF4-FFF2-40B4-BE49-F238E27FC236}">
                <a16:creationId xmlns:a16="http://schemas.microsoft.com/office/drawing/2014/main" id="{C24B7B5E-9B8C-7947-AB59-0C5F49767983}"/>
              </a:ext>
            </a:extLst>
          </p:cNvPr>
          <p:cNvSpPr/>
          <p:nvPr/>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24" name="Espace réservé du texte 2">
            <a:extLst>
              <a:ext uri="{FF2B5EF4-FFF2-40B4-BE49-F238E27FC236}">
                <a16:creationId xmlns:a16="http://schemas.microsoft.com/office/drawing/2014/main" id="{A6231A45-37BD-C34F-A719-BAFE4664C3B6}"/>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chemeClr val="bg1"/>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2679422278"/>
      </p:ext>
    </p:extLst>
  </p:cSld>
  <p:clrMapOvr>
    <a:masterClrMapping/>
  </p:clrMapOvr>
  <p:hf hdr="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exte bleu">
    <p:bg>
      <p:bgPr>
        <a:solidFill>
          <a:schemeClr val="accent3"/>
        </a:solidFill>
        <a:effectLst/>
      </p:bgPr>
    </p:bg>
    <p:spTree>
      <p:nvGrpSpPr>
        <p:cNvPr id="1" name=""/>
        <p:cNvGrpSpPr/>
        <p:nvPr/>
      </p:nvGrpSpPr>
      <p:grpSpPr>
        <a:xfrm>
          <a:off x="0" y="0"/>
          <a:ext cx="0" cy="0"/>
          <a:chOff x="0" y="0"/>
          <a:chExt cx="0" cy="0"/>
        </a:xfrm>
      </p:grpSpPr>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lvl1pPr>
              <a:defRPr>
                <a:solidFill>
                  <a:schemeClr val="bg1"/>
                </a:solidFill>
              </a:defRPr>
            </a:lvl1pPr>
          </a:lstStyle>
          <a:p>
            <a:pPr>
              <a:defRPr/>
            </a:pPr>
            <a:r>
              <a:rPr lang="fr-FR"/>
              <a:t>© SQLI GROUP | 2015 </a:t>
            </a:r>
          </a:p>
        </p:txBody>
      </p:sp>
      <p:sp>
        <p:nvSpPr>
          <p:cNvPr id="6" name="Slide Number Placeholder 22">
            <a:extLst>
              <a:ext uri="{FF2B5EF4-FFF2-40B4-BE49-F238E27FC236}">
                <a16:creationId xmlns:a16="http://schemas.microsoft.com/office/drawing/2014/main" id="{EA849F9F-2379-C94C-9531-C18AD598D176}"/>
              </a:ext>
            </a:extLst>
          </p:cNvPr>
          <p:cNvSpPr>
            <a:spLocks noGrp="1"/>
          </p:cNvSpPr>
          <p:nvPr>
            <p:ph type="sldNum" sz="quarter" idx="13"/>
          </p:nvPr>
        </p:nvSpPr>
        <p:spPr>
          <a:xfrm>
            <a:off x="8396239" y="5424876"/>
            <a:ext cx="718886" cy="299749"/>
          </a:xfrm>
        </p:spPr>
        <p:txBody>
          <a:bodyPr/>
          <a:lstStyle>
            <a:lvl1pPr>
              <a:defRPr>
                <a:solidFill>
                  <a:schemeClr val="accent2"/>
                </a:solidFill>
              </a:defRPr>
            </a:lvl1pPr>
          </a:lstStyle>
          <a:p>
            <a:fld id="{F1F5C55A-AAC4-4FAB-A004-0267178C4D8A}" type="slidenum">
              <a:rPr lang="fr-FR" smtClean="0"/>
              <a:pPr/>
              <a:t>‹N°›</a:t>
            </a:fld>
            <a:endParaRPr lang="fr-FR" dirty="0"/>
          </a:p>
        </p:txBody>
      </p:sp>
      <p:sp>
        <p:nvSpPr>
          <p:cNvPr id="7" name="Text Placeholder 2">
            <a:extLst>
              <a:ext uri="{FF2B5EF4-FFF2-40B4-BE49-F238E27FC236}">
                <a16:creationId xmlns:a16="http://schemas.microsoft.com/office/drawing/2014/main" id="{CEB2BC04-7F29-1044-996B-B8AF964740BF}"/>
              </a:ext>
            </a:extLst>
          </p:cNvPr>
          <p:cNvSpPr>
            <a:spLocks noGrp="1"/>
          </p:cNvSpPr>
          <p:nvPr>
            <p:ph type="body" sz="quarter" idx="22" hasCustomPrompt="1"/>
          </p:nvPr>
        </p:nvSpPr>
        <p:spPr>
          <a:xfrm>
            <a:off x="348504" y="1261478"/>
            <a:ext cx="8480365" cy="4057654"/>
          </a:xfrm>
        </p:spPr>
        <p:txBody>
          <a:bodyPr>
            <a:normAutofit/>
          </a:bodyPr>
          <a:lstStyle>
            <a:lvl1pPr>
              <a:buSzPct val="140000"/>
              <a:defRPr sz="1400">
                <a:solidFill>
                  <a:schemeClr val="bg1"/>
                </a:solidFill>
              </a:defRPr>
            </a:lvl1pPr>
            <a:lvl2pPr>
              <a:defRPr sz="1300">
                <a:solidFill>
                  <a:schemeClr val="accent2"/>
                </a:solidFill>
              </a:defRPr>
            </a:lvl2pPr>
            <a:lvl3pPr>
              <a:defRPr sz="1300">
                <a:solidFill>
                  <a:schemeClr val="accent2"/>
                </a:solidFill>
              </a:defRPr>
            </a:lvl3pPr>
            <a:lvl4pPr>
              <a:defRPr sz="1300">
                <a:solidFill>
                  <a:schemeClr val="accent2"/>
                </a:solidFill>
              </a:defRPr>
            </a:lvl4pPr>
            <a:lvl5pPr>
              <a:defRPr sz="1300">
                <a:solidFill>
                  <a:schemeClr val="accent2"/>
                </a:solidFill>
              </a:defRPr>
            </a:lvl5pPr>
          </a:lstStyle>
          <a:p>
            <a:pPr lvl="0"/>
            <a:r>
              <a:rPr lang="en-US" dirty="0"/>
              <a:t>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reeform 8">
            <a:extLst>
              <a:ext uri="{FF2B5EF4-FFF2-40B4-BE49-F238E27FC236}">
                <a16:creationId xmlns:a16="http://schemas.microsoft.com/office/drawing/2014/main" id="{A711CB8F-6E36-8944-AC70-6F9ADDAE1A94}"/>
              </a:ext>
            </a:extLst>
          </p:cNvPr>
          <p:cNvSpPr/>
          <p:nvPr/>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0" name="Espace réservé du texte 2">
            <a:extLst>
              <a:ext uri="{FF2B5EF4-FFF2-40B4-BE49-F238E27FC236}">
                <a16:creationId xmlns:a16="http://schemas.microsoft.com/office/drawing/2014/main" id="{B0739B42-7A56-D444-A703-30E88335EDA2}"/>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chemeClr val="bg1"/>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2309373468"/>
      </p:ext>
    </p:extLst>
  </p:cSld>
  <p:clrMapOvr>
    <a:masterClrMapping/>
  </p:clrMapOvr>
  <p:hf hdr="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Graphique bleu">
    <p:bg>
      <p:bgPr>
        <a:solidFill>
          <a:schemeClr val="accent3"/>
        </a:solidFill>
        <a:effectLst/>
      </p:bgPr>
    </p:bg>
    <p:spTree>
      <p:nvGrpSpPr>
        <p:cNvPr id="1" name=""/>
        <p:cNvGrpSpPr/>
        <p:nvPr/>
      </p:nvGrpSpPr>
      <p:grpSpPr>
        <a:xfrm>
          <a:off x="0" y="0"/>
          <a:ext cx="0" cy="0"/>
          <a:chOff x="0" y="0"/>
          <a:chExt cx="0" cy="0"/>
        </a:xfrm>
      </p:grpSpPr>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lvl1pPr>
              <a:defRPr>
                <a:solidFill>
                  <a:schemeClr val="bg1"/>
                </a:solidFill>
              </a:defRPr>
            </a:lvl1pPr>
          </a:lstStyle>
          <a:p>
            <a:pPr>
              <a:defRPr/>
            </a:pPr>
            <a:r>
              <a:rPr lang="fr-FR"/>
              <a:t>© SQLI GROUP | 2015 </a:t>
            </a:r>
          </a:p>
        </p:txBody>
      </p:sp>
      <p:sp>
        <p:nvSpPr>
          <p:cNvPr id="7" name="Rectangle 6">
            <a:extLst>
              <a:ext uri="{FF2B5EF4-FFF2-40B4-BE49-F238E27FC236}">
                <a16:creationId xmlns:a16="http://schemas.microsoft.com/office/drawing/2014/main" id="{AF0CE289-B92D-664C-B934-488260E9145A}"/>
              </a:ext>
            </a:extLst>
          </p:cNvPr>
          <p:cNvSpPr/>
          <p:nvPr/>
        </p:nvSpPr>
        <p:spPr>
          <a:xfrm>
            <a:off x="684964" y="1979548"/>
            <a:ext cx="7774071" cy="2578485"/>
          </a:xfrm>
          <a:prstGeom prst="rect">
            <a:avLst/>
          </a:prstGeom>
          <a:noFill/>
          <a:ln w="9525"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9" name="Espace réservé du graphique 2">
            <a:extLst>
              <a:ext uri="{FF2B5EF4-FFF2-40B4-BE49-F238E27FC236}">
                <a16:creationId xmlns:a16="http://schemas.microsoft.com/office/drawing/2014/main" id="{0D646D54-5C66-1844-939F-D4240829ACD3}"/>
              </a:ext>
            </a:extLst>
          </p:cNvPr>
          <p:cNvSpPr>
            <a:spLocks noGrp="1"/>
          </p:cNvSpPr>
          <p:nvPr>
            <p:ph type="chart" sz="quarter" idx="22"/>
          </p:nvPr>
        </p:nvSpPr>
        <p:spPr>
          <a:xfrm>
            <a:off x="1005617" y="1239078"/>
            <a:ext cx="7135812" cy="3781810"/>
          </a:xfrm>
        </p:spPr>
        <p:txBody>
          <a:bodyPr anchor="ctr"/>
          <a:lstStyle>
            <a:lvl1pPr marL="0" indent="0" algn="ctr">
              <a:buFontTx/>
              <a:buNone/>
              <a:defRPr>
                <a:solidFill>
                  <a:schemeClr val="accent1"/>
                </a:solidFill>
              </a:defRPr>
            </a:lvl1pPr>
          </a:lstStyle>
          <a:p>
            <a:r>
              <a:rPr lang="fr-FR"/>
              <a:t>Cliquez sur l'icône pour ajouter un graphique</a:t>
            </a:r>
            <a:endParaRPr lang="fr-FR" dirty="0"/>
          </a:p>
        </p:txBody>
      </p:sp>
      <p:sp>
        <p:nvSpPr>
          <p:cNvPr id="8" name="Slide Number Placeholder 22">
            <a:extLst>
              <a:ext uri="{FF2B5EF4-FFF2-40B4-BE49-F238E27FC236}">
                <a16:creationId xmlns:a16="http://schemas.microsoft.com/office/drawing/2014/main" id="{BE5913E1-688A-364E-804D-172BD1DA7E8E}"/>
              </a:ext>
            </a:extLst>
          </p:cNvPr>
          <p:cNvSpPr>
            <a:spLocks noGrp="1"/>
          </p:cNvSpPr>
          <p:nvPr>
            <p:ph type="sldNum" sz="quarter" idx="13"/>
          </p:nvPr>
        </p:nvSpPr>
        <p:spPr>
          <a:xfrm>
            <a:off x="8396239" y="5424876"/>
            <a:ext cx="718886" cy="299749"/>
          </a:xfrm>
        </p:spPr>
        <p:txBody>
          <a:bodyPr/>
          <a:lstStyle>
            <a:lvl1pPr>
              <a:defRPr>
                <a:solidFill>
                  <a:schemeClr val="accent2"/>
                </a:solidFill>
              </a:defRPr>
            </a:lvl1pPr>
          </a:lstStyle>
          <a:p>
            <a:fld id="{F1F5C55A-AAC4-4FAB-A004-0267178C4D8A}" type="slidenum">
              <a:rPr lang="fr-FR" smtClean="0"/>
              <a:pPr/>
              <a:t>‹N°›</a:t>
            </a:fld>
            <a:endParaRPr lang="fr-FR" dirty="0"/>
          </a:p>
        </p:txBody>
      </p:sp>
      <p:sp>
        <p:nvSpPr>
          <p:cNvPr id="11" name="Freeform 10">
            <a:extLst>
              <a:ext uri="{FF2B5EF4-FFF2-40B4-BE49-F238E27FC236}">
                <a16:creationId xmlns:a16="http://schemas.microsoft.com/office/drawing/2014/main" id="{23EB70A1-65F7-7840-ADF4-97A3BFF7D8D6}"/>
              </a:ext>
            </a:extLst>
          </p:cNvPr>
          <p:cNvSpPr/>
          <p:nvPr/>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2" name="Espace réservé du texte 2">
            <a:extLst>
              <a:ext uri="{FF2B5EF4-FFF2-40B4-BE49-F238E27FC236}">
                <a16:creationId xmlns:a16="http://schemas.microsoft.com/office/drawing/2014/main" id="{E6023569-ABEF-EE40-AC80-96FF6F090E0C}"/>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chemeClr val="bg1"/>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781334887"/>
      </p:ext>
    </p:extLst>
  </p:cSld>
  <p:clrMapOvr>
    <a:masterClrMapping/>
  </p:clrMapOvr>
  <p:hf hdr="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exte/Texte bleu">
    <p:bg>
      <p:bgPr>
        <a:solidFill>
          <a:schemeClr val="accent3"/>
        </a:solidFill>
        <a:effectLst/>
      </p:bgPr>
    </p:bg>
    <p:spTree>
      <p:nvGrpSpPr>
        <p:cNvPr id="1" name=""/>
        <p:cNvGrpSpPr/>
        <p:nvPr/>
      </p:nvGrpSpPr>
      <p:grpSpPr>
        <a:xfrm>
          <a:off x="0" y="0"/>
          <a:ext cx="0" cy="0"/>
          <a:chOff x="0" y="0"/>
          <a:chExt cx="0" cy="0"/>
        </a:xfrm>
      </p:grpSpPr>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lvl1pPr>
              <a:defRPr>
                <a:solidFill>
                  <a:schemeClr val="bg1"/>
                </a:solidFill>
              </a:defRPr>
            </a:lvl1pPr>
          </a:lstStyle>
          <a:p>
            <a:pPr>
              <a:defRPr/>
            </a:pPr>
            <a:r>
              <a:rPr lang="fr-FR"/>
              <a:t>© SQLI GROUP | 2015 </a:t>
            </a:r>
          </a:p>
        </p:txBody>
      </p:sp>
      <p:sp>
        <p:nvSpPr>
          <p:cNvPr id="8" name="Slide Number Placeholder 22">
            <a:extLst>
              <a:ext uri="{FF2B5EF4-FFF2-40B4-BE49-F238E27FC236}">
                <a16:creationId xmlns:a16="http://schemas.microsoft.com/office/drawing/2014/main" id="{C3F305D2-59B1-494A-8F50-3B2C7E1C1FE6}"/>
              </a:ext>
            </a:extLst>
          </p:cNvPr>
          <p:cNvSpPr>
            <a:spLocks noGrp="1"/>
          </p:cNvSpPr>
          <p:nvPr>
            <p:ph type="sldNum" sz="quarter" idx="13"/>
          </p:nvPr>
        </p:nvSpPr>
        <p:spPr>
          <a:xfrm>
            <a:off x="8396239" y="5424876"/>
            <a:ext cx="718886" cy="299749"/>
          </a:xfrm>
        </p:spPr>
        <p:txBody>
          <a:bodyPr/>
          <a:lstStyle>
            <a:lvl1pPr>
              <a:defRPr>
                <a:solidFill>
                  <a:schemeClr val="accent2"/>
                </a:solidFill>
              </a:defRPr>
            </a:lvl1pPr>
          </a:lstStyle>
          <a:p>
            <a:fld id="{F1F5C55A-AAC4-4FAB-A004-0267178C4D8A}" type="slidenum">
              <a:rPr lang="fr-FR" smtClean="0"/>
              <a:pPr/>
              <a:t>‹N°›</a:t>
            </a:fld>
            <a:endParaRPr lang="fr-FR" dirty="0"/>
          </a:p>
        </p:txBody>
      </p:sp>
      <p:sp>
        <p:nvSpPr>
          <p:cNvPr id="9" name="Text Placeholder 2">
            <a:extLst>
              <a:ext uri="{FF2B5EF4-FFF2-40B4-BE49-F238E27FC236}">
                <a16:creationId xmlns:a16="http://schemas.microsoft.com/office/drawing/2014/main" id="{32EC432B-EEAA-E14E-83F4-856EFA598FFD}"/>
              </a:ext>
            </a:extLst>
          </p:cNvPr>
          <p:cNvSpPr>
            <a:spLocks noGrp="1"/>
          </p:cNvSpPr>
          <p:nvPr>
            <p:ph type="body" sz="quarter" idx="23" hasCustomPrompt="1"/>
          </p:nvPr>
        </p:nvSpPr>
        <p:spPr>
          <a:xfrm>
            <a:off x="4789365" y="1261478"/>
            <a:ext cx="4039504" cy="4057654"/>
          </a:xfrm>
        </p:spPr>
        <p:txBody>
          <a:bodyPr>
            <a:normAutofit/>
          </a:bodyPr>
          <a:lstStyle>
            <a:lvl1pPr>
              <a:buSzPct val="140000"/>
              <a:defRPr sz="1400">
                <a:solidFill>
                  <a:schemeClr val="bg1"/>
                </a:solidFill>
              </a:defRPr>
            </a:lvl1pPr>
            <a:lvl2pPr>
              <a:defRPr sz="1300">
                <a:solidFill>
                  <a:schemeClr val="accent2"/>
                </a:solidFill>
              </a:defRPr>
            </a:lvl2pPr>
            <a:lvl3pPr>
              <a:defRPr sz="1300">
                <a:solidFill>
                  <a:schemeClr val="accent2"/>
                </a:solidFill>
              </a:defRPr>
            </a:lvl3pPr>
            <a:lvl4pPr>
              <a:defRPr sz="1300">
                <a:solidFill>
                  <a:schemeClr val="accent2"/>
                </a:solidFill>
              </a:defRPr>
            </a:lvl4pPr>
            <a:lvl5pPr>
              <a:defRPr sz="1300">
                <a:solidFill>
                  <a:schemeClr val="accent2"/>
                </a:solidFill>
              </a:defRPr>
            </a:lvl5pPr>
          </a:lstStyle>
          <a:p>
            <a:pPr lvl="0"/>
            <a:r>
              <a:rPr lang="en-US" dirty="0"/>
              <a:t>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a:extLst>
              <a:ext uri="{FF2B5EF4-FFF2-40B4-BE49-F238E27FC236}">
                <a16:creationId xmlns:a16="http://schemas.microsoft.com/office/drawing/2014/main" id="{0769D8B2-90BE-7E45-B4F5-B644410DABC2}"/>
              </a:ext>
            </a:extLst>
          </p:cNvPr>
          <p:cNvSpPr>
            <a:spLocks noGrp="1"/>
          </p:cNvSpPr>
          <p:nvPr>
            <p:ph type="body" sz="quarter" idx="24" hasCustomPrompt="1"/>
          </p:nvPr>
        </p:nvSpPr>
        <p:spPr>
          <a:xfrm>
            <a:off x="348505" y="1261478"/>
            <a:ext cx="4039504" cy="4057654"/>
          </a:xfrm>
        </p:spPr>
        <p:txBody>
          <a:bodyPr>
            <a:normAutofit/>
          </a:bodyPr>
          <a:lstStyle>
            <a:lvl1pPr>
              <a:buSzPct val="140000"/>
              <a:defRPr sz="1400">
                <a:solidFill>
                  <a:schemeClr val="bg1"/>
                </a:solidFill>
              </a:defRPr>
            </a:lvl1pPr>
            <a:lvl2pPr>
              <a:defRPr sz="1300">
                <a:solidFill>
                  <a:schemeClr val="accent2"/>
                </a:solidFill>
              </a:defRPr>
            </a:lvl2pPr>
            <a:lvl3pPr>
              <a:defRPr sz="1300">
                <a:solidFill>
                  <a:schemeClr val="accent2"/>
                </a:solidFill>
              </a:defRPr>
            </a:lvl3pPr>
            <a:lvl4pPr>
              <a:defRPr sz="1300">
                <a:solidFill>
                  <a:schemeClr val="accent2"/>
                </a:solidFill>
              </a:defRPr>
            </a:lvl4pPr>
            <a:lvl5pPr>
              <a:defRPr sz="1300">
                <a:solidFill>
                  <a:schemeClr val="accent2"/>
                </a:solidFill>
              </a:defRPr>
            </a:lvl5pPr>
          </a:lstStyle>
          <a:p>
            <a:pPr lvl="0"/>
            <a:r>
              <a:rPr lang="en-US" dirty="0"/>
              <a:t>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reeform 11">
            <a:extLst>
              <a:ext uri="{FF2B5EF4-FFF2-40B4-BE49-F238E27FC236}">
                <a16:creationId xmlns:a16="http://schemas.microsoft.com/office/drawing/2014/main" id="{576BE762-D955-EF4B-9FF0-971419C6F547}"/>
              </a:ext>
            </a:extLst>
          </p:cNvPr>
          <p:cNvSpPr/>
          <p:nvPr/>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4" name="Espace réservé du texte 2">
            <a:extLst>
              <a:ext uri="{FF2B5EF4-FFF2-40B4-BE49-F238E27FC236}">
                <a16:creationId xmlns:a16="http://schemas.microsoft.com/office/drawing/2014/main" id="{50B6B944-D29A-9843-B486-232CAE1084ED}"/>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chemeClr val="bg1"/>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1037565923"/>
      </p:ext>
    </p:extLst>
  </p:cSld>
  <p:clrMapOvr>
    <a:masterClrMapping/>
  </p:clrMapOvr>
  <p:hf hdr="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exte/Image bleu">
    <p:bg>
      <p:bgPr>
        <a:solidFill>
          <a:schemeClr val="accent3"/>
        </a:solidFill>
        <a:effectLst/>
      </p:bgPr>
    </p:bg>
    <p:spTree>
      <p:nvGrpSpPr>
        <p:cNvPr id="1" name=""/>
        <p:cNvGrpSpPr/>
        <p:nvPr/>
      </p:nvGrpSpPr>
      <p:grpSpPr>
        <a:xfrm>
          <a:off x="0" y="0"/>
          <a:ext cx="0" cy="0"/>
          <a:chOff x="0" y="0"/>
          <a:chExt cx="0" cy="0"/>
        </a:xfrm>
      </p:grpSpPr>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lvl1pPr>
              <a:defRPr>
                <a:solidFill>
                  <a:schemeClr val="bg1"/>
                </a:solidFill>
              </a:defRPr>
            </a:lvl1pPr>
          </a:lstStyle>
          <a:p>
            <a:pPr>
              <a:defRPr/>
            </a:pPr>
            <a:r>
              <a:rPr lang="fr-FR"/>
              <a:t>© SQLI GROUP | 2015 </a:t>
            </a:r>
          </a:p>
        </p:txBody>
      </p:sp>
      <p:sp>
        <p:nvSpPr>
          <p:cNvPr id="9" name="Rectangle 8">
            <a:extLst>
              <a:ext uri="{FF2B5EF4-FFF2-40B4-BE49-F238E27FC236}">
                <a16:creationId xmlns:a16="http://schemas.microsoft.com/office/drawing/2014/main" id="{9E80348C-E78C-F342-98CD-FFE042AE44DB}"/>
              </a:ext>
            </a:extLst>
          </p:cNvPr>
          <p:cNvSpPr/>
          <p:nvPr/>
        </p:nvSpPr>
        <p:spPr>
          <a:xfrm>
            <a:off x="5093732" y="1557679"/>
            <a:ext cx="3421340" cy="342134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10" name="Espace réservé pour une image  11">
            <a:extLst>
              <a:ext uri="{FF2B5EF4-FFF2-40B4-BE49-F238E27FC236}">
                <a16:creationId xmlns:a16="http://schemas.microsoft.com/office/drawing/2014/main" id="{CE93D80D-5D7A-5748-B5D8-E824C047A9D8}"/>
              </a:ext>
            </a:extLst>
          </p:cNvPr>
          <p:cNvSpPr>
            <a:spLocks noGrp="1"/>
          </p:cNvSpPr>
          <p:nvPr>
            <p:ph type="pic" sz="quarter" idx="24"/>
          </p:nvPr>
        </p:nvSpPr>
        <p:spPr>
          <a:xfrm>
            <a:off x="5192843" y="1656787"/>
            <a:ext cx="3223117" cy="3223117"/>
          </a:xfrm>
        </p:spPr>
        <p:txBody>
          <a:bodyPr anchor="ctr"/>
          <a:lstStyle>
            <a:lvl1pPr marL="0" indent="0" algn="ctr">
              <a:buFontTx/>
              <a:buNone/>
              <a:defRPr>
                <a:solidFill>
                  <a:schemeClr val="accent1"/>
                </a:solidFill>
              </a:defRPr>
            </a:lvl1pPr>
          </a:lstStyle>
          <a:p>
            <a:r>
              <a:rPr lang="fr-FR"/>
              <a:t>Cliquez sur l'icône pour ajouter une image</a:t>
            </a:r>
            <a:endParaRPr lang="fr-FR" dirty="0"/>
          </a:p>
        </p:txBody>
      </p:sp>
      <p:cxnSp>
        <p:nvCxnSpPr>
          <p:cNvPr id="15" name="Connecteur droit 14">
            <a:extLst>
              <a:ext uri="{FF2B5EF4-FFF2-40B4-BE49-F238E27FC236}">
                <a16:creationId xmlns:a16="http://schemas.microsoft.com/office/drawing/2014/main" id="{AABF0658-3B9A-8147-9AE1-59000277C62D}"/>
              </a:ext>
            </a:extLst>
          </p:cNvPr>
          <p:cNvCxnSpPr>
            <a:cxnSpLocks/>
          </p:cNvCxnSpPr>
          <p:nvPr/>
        </p:nvCxnSpPr>
        <p:spPr>
          <a:xfrm>
            <a:off x="7177030" y="5253019"/>
            <a:ext cx="1338042" cy="11837"/>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lide Number Placeholder 22">
            <a:extLst>
              <a:ext uri="{FF2B5EF4-FFF2-40B4-BE49-F238E27FC236}">
                <a16:creationId xmlns:a16="http://schemas.microsoft.com/office/drawing/2014/main" id="{1FEFC780-B7BC-2540-B783-2B53CE633D42}"/>
              </a:ext>
            </a:extLst>
          </p:cNvPr>
          <p:cNvSpPr>
            <a:spLocks noGrp="1"/>
          </p:cNvSpPr>
          <p:nvPr>
            <p:ph type="sldNum" sz="quarter" idx="13"/>
          </p:nvPr>
        </p:nvSpPr>
        <p:spPr>
          <a:xfrm>
            <a:off x="8396239" y="5424876"/>
            <a:ext cx="718886" cy="299749"/>
          </a:xfrm>
        </p:spPr>
        <p:txBody>
          <a:bodyPr/>
          <a:lstStyle>
            <a:lvl1pPr>
              <a:defRPr>
                <a:solidFill>
                  <a:schemeClr val="accent2"/>
                </a:solidFill>
              </a:defRPr>
            </a:lvl1pPr>
          </a:lstStyle>
          <a:p>
            <a:fld id="{F1F5C55A-AAC4-4FAB-A004-0267178C4D8A}" type="slidenum">
              <a:rPr lang="fr-FR" smtClean="0"/>
              <a:pPr/>
              <a:t>‹N°›</a:t>
            </a:fld>
            <a:endParaRPr lang="fr-FR" dirty="0"/>
          </a:p>
        </p:txBody>
      </p:sp>
      <p:sp>
        <p:nvSpPr>
          <p:cNvPr id="21" name="Text Placeholder 20">
            <a:extLst>
              <a:ext uri="{FF2B5EF4-FFF2-40B4-BE49-F238E27FC236}">
                <a16:creationId xmlns:a16="http://schemas.microsoft.com/office/drawing/2014/main" id="{5FB0D2C4-F424-634C-A2C8-77FF10C9500B}"/>
              </a:ext>
            </a:extLst>
          </p:cNvPr>
          <p:cNvSpPr>
            <a:spLocks noGrp="1"/>
          </p:cNvSpPr>
          <p:nvPr>
            <p:ph type="body" sz="quarter" idx="22" hasCustomPrompt="1"/>
          </p:nvPr>
        </p:nvSpPr>
        <p:spPr>
          <a:xfrm>
            <a:off x="5192843" y="1656787"/>
            <a:ext cx="1329060" cy="1292695"/>
          </a:xfrm>
          <a:custGeom>
            <a:avLst/>
            <a:gdLst>
              <a:gd name="connsiteX0" fmla="*/ 384933 w 1329060"/>
              <a:gd name="connsiteY0" fmla="*/ 348125 h 1292695"/>
              <a:gd name="connsiteX1" fmla="*/ 542051 w 1329060"/>
              <a:gd name="connsiteY1" fmla="*/ 348125 h 1292695"/>
              <a:gd name="connsiteX2" fmla="*/ 1329060 w 1329060"/>
              <a:gd name="connsiteY2" fmla="*/ 1135134 h 1292695"/>
              <a:gd name="connsiteX3" fmla="*/ 1171144 w 1329060"/>
              <a:gd name="connsiteY3" fmla="*/ 1292695 h 1292695"/>
              <a:gd name="connsiteX4" fmla="*/ 384933 w 1329060"/>
              <a:gd name="connsiteY4" fmla="*/ 505332 h 1292695"/>
              <a:gd name="connsiteX5" fmla="*/ 202293 w 1329060"/>
              <a:gd name="connsiteY5" fmla="*/ 348125 h 1292695"/>
              <a:gd name="connsiteX6" fmla="*/ 359500 w 1329060"/>
              <a:gd name="connsiteY6" fmla="*/ 348125 h 1292695"/>
              <a:gd name="connsiteX7" fmla="*/ 359500 w 1329060"/>
              <a:gd name="connsiteY7" fmla="*/ 505332 h 1292695"/>
              <a:gd name="connsiteX8" fmla="*/ 0 w 1329060"/>
              <a:gd name="connsiteY8" fmla="*/ 865156 h 1292695"/>
              <a:gd name="connsiteX9" fmla="*/ 0 w 1329060"/>
              <a:gd name="connsiteY9" fmla="*/ 550327 h 1292695"/>
              <a:gd name="connsiteX10" fmla="*/ 830271 w 1329060"/>
              <a:gd name="connsiteY10" fmla="*/ 0 h 1292695"/>
              <a:gd name="connsiteX11" fmla="*/ 865332 w 1329060"/>
              <a:gd name="connsiteY11" fmla="*/ 0 h 1292695"/>
              <a:gd name="connsiteX12" fmla="*/ 542051 w 1329060"/>
              <a:gd name="connsiteY12" fmla="*/ 323135 h 1292695"/>
              <a:gd name="connsiteX13" fmla="*/ 507136 w 1329060"/>
              <a:gd name="connsiteY13" fmla="*/ 323135 h 1292695"/>
              <a:gd name="connsiteX14" fmla="*/ 759950 w 1329060"/>
              <a:gd name="connsiteY14" fmla="*/ 0 h 1292695"/>
              <a:gd name="connsiteX15" fmla="*/ 795496 w 1329060"/>
              <a:gd name="connsiteY15" fmla="*/ 0 h 1292695"/>
              <a:gd name="connsiteX16" fmla="*/ 472221 w 1329060"/>
              <a:gd name="connsiteY16" fmla="*/ 323135 h 1292695"/>
              <a:gd name="connsiteX17" fmla="*/ 436508 w 1329060"/>
              <a:gd name="connsiteY17" fmla="*/ 323135 h 1292695"/>
              <a:gd name="connsiteX18" fmla="*/ 690965 w 1329060"/>
              <a:gd name="connsiteY18" fmla="*/ 0 h 1292695"/>
              <a:gd name="connsiteX19" fmla="*/ 724916 w 1329060"/>
              <a:gd name="connsiteY19" fmla="*/ 0 h 1292695"/>
              <a:gd name="connsiteX20" fmla="*/ 401948 w 1329060"/>
              <a:gd name="connsiteY20" fmla="*/ 323135 h 1292695"/>
              <a:gd name="connsiteX21" fmla="*/ 384933 w 1329060"/>
              <a:gd name="connsiteY21" fmla="*/ 323135 h 1292695"/>
              <a:gd name="connsiteX22" fmla="*/ 384933 w 1329060"/>
              <a:gd name="connsiteY22" fmla="*/ 306032 h 1292695"/>
              <a:gd name="connsiteX23" fmla="*/ 620109 w 1329060"/>
              <a:gd name="connsiteY23" fmla="*/ 0 h 1292695"/>
              <a:gd name="connsiteX24" fmla="*/ 655793 w 1329060"/>
              <a:gd name="connsiteY24" fmla="*/ 0 h 1292695"/>
              <a:gd name="connsiteX25" fmla="*/ 384933 w 1329060"/>
              <a:gd name="connsiteY25" fmla="*/ 271117 h 1292695"/>
              <a:gd name="connsiteX26" fmla="*/ 384933 w 1329060"/>
              <a:gd name="connsiteY26" fmla="*/ 235404 h 1292695"/>
              <a:gd name="connsiteX27" fmla="*/ 550619 w 1329060"/>
              <a:gd name="connsiteY27" fmla="*/ 0 h 1292695"/>
              <a:gd name="connsiteX28" fmla="*/ 585422 w 1329060"/>
              <a:gd name="connsiteY28" fmla="*/ 0 h 1292695"/>
              <a:gd name="connsiteX29" fmla="*/ 384933 w 1329060"/>
              <a:gd name="connsiteY29" fmla="*/ 200489 h 1292695"/>
              <a:gd name="connsiteX30" fmla="*/ 384933 w 1329060"/>
              <a:gd name="connsiteY30" fmla="*/ 165928 h 1292695"/>
              <a:gd name="connsiteX31" fmla="*/ 0 w 1329060"/>
              <a:gd name="connsiteY31" fmla="*/ 0 h 1292695"/>
              <a:gd name="connsiteX32" fmla="*/ 193721 w 1329060"/>
              <a:gd name="connsiteY32" fmla="*/ 0 h 1292695"/>
              <a:gd name="connsiteX33" fmla="*/ 359500 w 1329060"/>
              <a:gd name="connsiteY33" fmla="*/ 165928 h 1292695"/>
              <a:gd name="connsiteX34" fmla="*/ 359500 w 1329060"/>
              <a:gd name="connsiteY34" fmla="*/ 323135 h 1292695"/>
              <a:gd name="connsiteX35" fmla="*/ 202293 w 1329060"/>
              <a:gd name="connsiteY35" fmla="*/ 323135 h 1292695"/>
              <a:gd name="connsiteX36" fmla="*/ 0 w 1329060"/>
              <a:gd name="connsiteY36" fmla="*/ 121024 h 129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29060" h="1292695">
                <a:moveTo>
                  <a:pt x="384933" y="348125"/>
                </a:moveTo>
                <a:lnTo>
                  <a:pt x="542051" y="348125"/>
                </a:lnTo>
                <a:lnTo>
                  <a:pt x="1329060" y="1135134"/>
                </a:lnTo>
                <a:lnTo>
                  <a:pt x="1171144" y="1292695"/>
                </a:lnTo>
                <a:lnTo>
                  <a:pt x="384933" y="505332"/>
                </a:lnTo>
                <a:close/>
                <a:moveTo>
                  <a:pt x="202293" y="348125"/>
                </a:moveTo>
                <a:lnTo>
                  <a:pt x="359500" y="348125"/>
                </a:lnTo>
                <a:lnTo>
                  <a:pt x="359500" y="505332"/>
                </a:lnTo>
                <a:lnTo>
                  <a:pt x="0" y="865156"/>
                </a:lnTo>
                <a:lnTo>
                  <a:pt x="0" y="550327"/>
                </a:lnTo>
                <a:close/>
                <a:moveTo>
                  <a:pt x="830271" y="0"/>
                </a:moveTo>
                <a:lnTo>
                  <a:pt x="865332" y="0"/>
                </a:lnTo>
                <a:lnTo>
                  <a:pt x="542051" y="323135"/>
                </a:lnTo>
                <a:lnTo>
                  <a:pt x="507136" y="323135"/>
                </a:lnTo>
                <a:close/>
                <a:moveTo>
                  <a:pt x="759950" y="0"/>
                </a:moveTo>
                <a:lnTo>
                  <a:pt x="795496" y="0"/>
                </a:lnTo>
                <a:lnTo>
                  <a:pt x="472221" y="323135"/>
                </a:lnTo>
                <a:lnTo>
                  <a:pt x="436508" y="323135"/>
                </a:lnTo>
                <a:close/>
                <a:moveTo>
                  <a:pt x="690965" y="0"/>
                </a:moveTo>
                <a:lnTo>
                  <a:pt x="724916" y="0"/>
                </a:lnTo>
                <a:lnTo>
                  <a:pt x="401948" y="323135"/>
                </a:lnTo>
                <a:lnTo>
                  <a:pt x="384933" y="323135"/>
                </a:lnTo>
                <a:lnTo>
                  <a:pt x="384933" y="306032"/>
                </a:lnTo>
                <a:close/>
                <a:moveTo>
                  <a:pt x="620109" y="0"/>
                </a:moveTo>
                <a:lnTo>
                  <a:pt x="655793" y="0"/>
                </a:lnTo>
                <a:lnTo>
                  <a:pt x="384933" y="271117"/>
                </a:lnTo>
                <a:lnTo>
                  <a:pt x="384933" y="235404"/>
                </a:lnTo>
                <a:close/>
                <a:moveTo>
                  <a:pt x="550619" y="0"/>
                </a:moveTo>
                <a:lnTo>
                  <a:pt x="585422" y="0"/>
                </a:lnTo>
                <a:lnTo>
                  <a:pt x="384933" y="200489"/>
                </a:lnTo>
                <a:lnTo>
                  <a:pt x="384933" y="165928"/>
                </a:lnTo>
                <a:close/>
                <a:moveTo>
                  <a:pt x="0" y="0"/>
                </a:moveTo>
                <a:lnTo>
                  <a:pt x="193721" y="0"/>
                </a:lnTo>
                <a:lnTo>
                  <a:pt x="359500" y="165928"/>
                </a:lnTo>
                <a:lnTo>
                  <a:pt x="359500" y="323135"/>
                </a:lnTo>
                <a:lnTo>
                  <a:pt x="202293" y="323135"/>
                </a:lnTo>
                <a:lnTo>
                  <a:pt x="0" y="121024"/>
                </a:lnTo>
                <a:close/>
              </a:path>
            </a:pathLst>
          </a:custGeom>
          <a:solidFill>
            <a:schemeClr val="bg1"/>
          </a:solidFill>
        </p:spPr>
        <p:txBody>
          <a:bodyPr wrap="square">
            <a:noAutofit/>
          </a:bodyPr>
          <a:lstStyle>
            <a:lvl1pPr marL="0" indent="0">
              <a:buNone/>
              <a:defRPr sz="100" b="0" i="0">
                <a:solidFill>
                  <a:schemeClr val="bg1"/>
                </a:solidFill>
                <a:latin typeface="Arial" panose="020B0604020202020204" pitchFamily="34" charset="0"/>
                <a:cs typeface="Arial" panose="020B0604020202020204" pitchFamily="34" charset="0"/>
              </a:defRPr>
            </a:lvl1pPr>
          </a:lstStyle>
          <a:p>
            <a:pPr algn="ctr" defTabSz="457200">
              <a:lnSpc>
                <a:spcPct val="100000"/>
              </a:lnSpc>
              <a:defRPr sz="1800" cap="none" spc="0">
                <a:solidFill>
                  <a:srgbClr val="000000"/>
                </a:solidFill>
                <a:latin typeface="Arial"/>
                <a:ea typeface="Arial"/>
                <a:cs typeface="Arial"/>
                <a:sym typeface="Arial"/>
              </a:defRPr>
            </a:pPr>
            <a:r>
              <a:rPr lang="fr-FR" dirty="0"/>
              <a:t>   </a:t>
            </a:r>
            <a:endParaRPr dirty="0"/>
          </a:p>
        </p:txBody>
      </p:sp>
      <p:sp>
        <p:nvSpPr>
          <p:cNvPr id="12" name="Text Placeholder 2">
            <a:extLst>
              <a:ext uri="{FF2B5EF4-FFF2-40B4-BE49-F238E27FC236}">
                <a16:creationId xmlns:a16="http://schemas.microsoft.com/office/drawing/2014/main" id="{01F67C93-6C90-4B43-83E6-0AD1A4058B6A}"/>
              </a:ext>
            </a:extLst>
          </p:cNvPr>
          <p:cNvSpPr>
            <a:spLocks noGrp="1"/>
          </p:cNvSpPr>
          <p:nvPr>
            <p:ph type="body" sz="quarter" idx="25" hasCustomPrompt="1"/>
          </p:nvPr>
        </p:nvSpPr>
        <p:spPr>
          <a:xfrm>
            <a:off x="512812" y="1490078"/>
            <a:ext cx="4360274" cy="3602622"/>
          </a:xfrm>
        </p:spPr>
        <p:txBody>
          <a:bodyPr>
            <a:normAutofit/>
          </a:bodyPr>
          <a:lstStyle>
            <a:lvl1pPr>
              <a:buSzPct val="140000"/>
              <a:defRPr sz="1400">
                <a:solidFill>
                  <a:schemeClr val="bg1"/>
                </a:solidFill>
              </a:defRPr>
            </a:lvl1pPr>
            <a:lvl2pPr>
              <a:defRPr sz="1300">
                <a:solidFill>
                  <a:schemeClr val="accent2"/>
                </a:solidFill>
              </a:defRPr>
            </a:lvl2pPr>
            <a:lvl3pPr>
              <a:defRPr sz="1300">
                <a:solidFill>
                  <a:schemeClr val="accent2"/>
                </a:solidFill>
              </a:defRPr>
            </a:lvl3pPr>
            <a:lvl4pPr>
              <a:defRPr sz="1300">
                <a:solidFill>
                  <a:schemeClr val="accent2"/>
                </a:solidFill>
              </a:defRPr>
            </a:lvl4pPr>
            <a:lvl5pPr>
              <a:defRPr sz="1300">
                <a:solidFill>
                  <a:schemeClr val="accent2"/>
                </a:solidFill>
              </a:defRPr>
            </a:lvl5pPr>
          </a:lstStyle>
          <a:p>
            <a:pPr lvl="0"/>
            <a:r>
              <a:rPr lang="en-US" dirty="0"/>
              <a:t>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Freeform 16">
            <a:extLst>
              <a:ext uri="{FF2B5EF4-FFF2-40B4-BE49-F238E27FC236}">
                <a16:creationId xmlns:a16="http://schemas.microsoft.com/office/drawing/2014/main" id="{EE969CDE-7600-1049-8716-B9CCCFB1BEE2}"/>
              </a:ext>
            </a:extLst>
          </p:cNvPr>
          <p:cNvSpPr/>
          <p:nvPr/>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6" name="Espace réservé du texte 2">
            <a:extLst>
              <a:ext uri="{FF2B5EF4-FFF2-40B4-BE49-F238E27FC236}">
                <a16:creationId xmlns:a16="http://schemas.microsoft.com/office/drawing/2014/main" id="{BAD75B33-4787-E549-A3FA-58661A9B72AC}"/>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chemeClr val="bg1"/>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4155001444"/>
      </p:ext>
    </p:extLst>
  </p:cSld>
  <p:clrMapOvr>
    <a:masterClrMapping/>
  </p:clrMapOvr>
  <p:hf hdr="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exte/Image 2 bleu">
    <p:bg>
      <p:bgPr>
        <a:solidFill>
          <a:schemeClr val="accent3"/>
        </a:solidFill>
        <a:effectLst/>
      </p:bgPr>
    </p:bg>
    <p:spTree>
      <p:nvGrpSpPr>
        <p:cNvPr id="1" name=""/>
        <p:cNvGrpSpPr/>
        <p:nvPr/>
      </p:nvGrpSpPr>
      <p:grpSpPr>
        <a:xfrm>
          <a:off x="0" y="0"/>
          <a:ext cx="0" cy="0"/>
          <a:chOff x="0" y="0"/>
          <a:chExt cx="0" cy="0"/>
        </a:xfrm>
      </p:grpSpPr>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lvl1pPr>
              <a:defRPr>
                <a:solidFill>
                  <a:schemeClr val="bg1"/>
                </a:solidFill>
              </a:defRPr>
            </a:lvl1pPr>
          </a:lstStyle>
          <a:p>
            <a:pPr>
              <a:defRPr/>
            </a:pPr>
            <a:r>
              <a:rPr lang="fr-FR"/>
              <a:t>© SQLI GROUP | 2015 </a:t>
            </a:r>
          </a:p>
        </p:txBody>
      </p:sp>
      <p:sp>
        <p:nvSpPr>
          <p:cNvPr id="10" name="Espace réservé pour une image  11">
            <a:extLst>
              <a:ext uri="{FF2B5EF4-FFF2-40B4-BE49-F238E27FC236}">
                <a16:creationId xmlns:a16="http://schemas.microsoft.com/office/drawing/2014/main" id="{CE93D80D-5D7A-5748-B5D8-E824C047A9D8}"/>
              </a:ext>
            </a:extLst>
          </p:cNvPr>
          <p:cNvSpPr>
            <a:spLocks noGrp="1"/>
          </p:cNvSpPr>
          <p:nvPr>
            <p:ph type="pic" sz="quarter" idx="24"/>
          </p:nvPr>
        </p:nvSpPr>
        <p:spPr>
          <a:xfrm>
            <a:off x="6361642" y="0"/>
            <a:ext cx="2776861" cy="5715000"/>
          </a:xfrm>
        </p:spPr>
        <p:txBody>
          <a:bodyPr anchor="ctr"/>
          <a:lstStyle>
            <a:lvl1pPr marL="0" indent="0" algn="ctr">
              <a:buFontTx/>
              <a:buNone/>
              <a:defRPr/>
            </a:lvl1pPr>
          </a:lstStyle>
          <a:p>
            <a:r>
              <a:rPr lang="fr-FR"/>
              <a:t>Cliquez sur l'icône pour ajouter une image</a:t>
            </a:r>
            <a:endParaRPr lang="fr-FR" dirty="0"/>
          </a:p>
        </p:txBody>
      </p:sp>
      <p:sp>
        <p:nvSpPr>
          <p:cNvPr id="7" name="Slide Number Placeholder 22">
            <a:extLst>
              <a:ext uri="{FF2B5EF4-FFF2-40B4-BE49-F238E27FC236}">
                <a16:creationId xmlns:a16="http://schemas.microsoft.com/office/drawing/2014/main" id="{D38B1223-6DCF-A04F-A735-ABC5BD505246}"/>
              </a:ext>
            </a:extLst>
          </p:cNvPr>
          <p:cNvSpPr>
            <a:spLocks noGrp="1"/>
          </p:cNvSpPr>
          <p:nvPr>
            <p:ph type="sldNum" sz="quarter" idx="13"/>
          </p:nvPr>
        </p:nvSpPr>
        <p:spPr>
          <a:xfrm>
            <a:off x="8396239" y="5424876"/>
            <a:ext cx="718886" cy="299749"/>
          </a:xfrm>
        </p:spPr>
        <p:txBody>
          <a:bodyPr/>
          <a:lstStyle>
            <a:lvl1pPr>
              <a:defRPr>
                <a:solidFill>
                  <a:schemeClr val="accent2"/>
                </a:solidFill>
              </a:defRPr>
            </a:lvl1pPr>
          </a:lstStyle>
          <a:p>
            <a:fld id="{F1F5C55A-AAC4-4FAB-A004-0267178C4D8A}" type="slidenum">
              <a:rPr lang="fr-FR" smtClean="0"/>
              <a:pPr/>
              <a:t>‹N°›</a:t>
            </a:fld>
            <a:endParaRPr lang="fr-FR" dirty="0"/>
          </a:p>
        </p:txBody>
      </p:sp>
      <p:sp>
        <p:nvSpPr>
          <p:cNvPr id="9" name="Text Placeholder 2">
            <a:extLst>
              <a:ext uri="{FF2B5EF4-FFF2-40B4-BE49-F238E27FC236}">
                <a16:creationId xmlns:a16="http://schemas.microsoft.com/office/drawing/2014/main" id="{850759C8-B4B8-AE4E-B09D-7242DF0B30A1}"/>
              </a:ext>
            </a:extLst>
          </p:cNvPr>
          <p:cNvSpPr>
            <a:spLocks noGrp="1"/>
          </p:cNvSpPr>
          <p:nvPr>
            <p:ph type="body" sz="quarter" idx="26" hasCustomPrompt="1"/>
          </p:nvPr>
        </p:nvSpPr>
        <p:spPr>
          <a:xfrm>
            <a:off x="511484" y="1490078"/>
            <a:ext cx="5482915" cy="3602622"/>
          </a:xfrm>
        </p:spPr>
        <p:txBody>
          <a:bodyPr>
            <a:normAutofit/>
          </a:bodyPr>
          <a:lstStyle>
            <a:lvl1pPr>
              <a:buSzPct val="140000"/>
              <a:defRPr sz="1400">
                <a:solidFill>
                  <a:schemeClr val="bg1"/>
                </a:solidFill>
              </a:defRPr>
            </a:lvl1pPr>
            <a:lvl2pPr>
              <a:defRPr sz="1300">
                <a:solidFill>
                  <a:schemeClr val="accent2"/>
                </a:solidFill>
              </a:defRPr>
            </a:lvl2pPr>
            <a:lvl3pPr>
              <a:defRPr sz="1300">
                <a:solidFill>
                  <a:schemeClr val="accent2"/>
                </a:solidFill>
              </a:defRPr>
            </a:lvl3pPr>
            <a:lvl4pPr>
              <a:defRPr sz="1300">
                <a:solidFill>
                  <a:schemeClr val="accent2"/>
                </a:solidFill>
              </a:defRPr>
            </a:lvl4pPr>
            <a:lvl5pPr>
              <a:defRPr sz="1300">
                <a:solidFill>
                  <a:schemeClr val="accent2"/>
                </a:solidFill>
              </a:defRPr>
            </a:lvl5pPr>
          </a:lstStyle>
          <a:p>
            <a:pPr lvl="0"/>
            <a:r>
              <a:rPr lang="en-US" dirty="0"/>
              <a:t>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reeform 10">
            <a:extLst>
              <a:ext uri="{FF2B5EF4-FFF2-40B4-BE49-F238E27FC236}">
                <a16:creationId xmlns:a16="http://schemas.microsoft.com/office/drawing/2014/main" id="{11229592-C15E-1244-9AF8-28535B001E94}"/>
              </a:ext>
            </a:extLst>
          </p:cNvPr>
          <p:cNvSpPr/>
          <p:nvPr/>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2" name="Espace réservé du texte 2">
            <a:extLst>
              <a:ext uri="{FF2B5EF4-FFF2-40B4-BE49-F238E27FC236}">
                <a16:creationId xmlns:a16="http://schemas.microsoft.com/office/drawing/2014/main" id="{0F13243D-A1AC-3E4E-97A0-E6788D0A98B2}"/>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chemeClr val="bg1"/>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3156400174"/>
      </p:ext>
    </p:extLst>
  </p:cSld>
  <p:clrMapOvr>
    <a:masterClrMapping/>
  </p:clrMapOvr>
  <p:hf hdr="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_Sommaire rose">
    <p:bg>
      <p:bgPr>
        <a:solidFill>
          <a:srgbClr val="FFD64B"/>
        </a:solidFill>
        <a:effectLst/>
      </p:bgPr>
    </p:bg>
    <p:spTree>
      <p:nvGrpSpPr>
        <p:cNvPr id="1" name=""/>
        <p:cNvGrpSpPr/>
        <p:nvPr/>
      </p:nvGrpSpPr>
      <p:grpSpPr>
        <a:xfrm>
          <a:off x="0" y="0"/>
          <a:ext cx="0" cy="0"/>
          <a:chOff x="0" y="0"/>
          <a:chExt cx="0" cy="0"/>
        </a:xfrm>
      </p:grpSpPr>
      <p:pic>
        <p:nvPicPr>
          <p:cNvPr id="48" name="Image 47">
            <a:extLst>
              <a:ext uri="{FF2B5EF4-FFF2-40B4-BE49-F238E27FC236}">
                <a16:creationId xmlns:a16="http://schemas.microsoft.com/office/drawing/2014/main" id="{BF123DF2-FB73-2641-953C-35409B5BA028}"/>
              </a:ext>
            </a:extLst>
          </p:cNvPr>
          <p:cNvPicPr>
            <a:picLocks noChangeAspect="1"/>
          </p:cNvPicPr>
          <p:nvPr/>
        </p:nvPicPr>
        <p:blipFill>
          <a:blip r:embed="rId2">
            <a:alphaModFix amt="16000"/>
          </a:blip>
          <a:stretch>
            <a:fillRect/>
          </a:stretch>
        </p:blipFill>
        <p:spPr>
          <a:xfrm>
            <a:off x="3333600" y="-54000"/>
            <a:ext cx="5824800" cy="5824800"/>
          </a:xfrm>
          <a:prstGeom prst="rect">
            <a:avLst/>
          </a:prstGeom>
        </p:spPr>
      </p:pic>
      <p:sp>
        <p:nvSpPr>
          <p:cNvPr id="9" name="Rectangle 8">
            <a:extLst>
              <a:ext uri="{FF2B5EF4-FFF2-40B4-BE49-F238E27FC236}">
                <a16:creationId xmlns:a16="http://schemas.microsoft.com/office/drawing/2014/main" id="{506F2009-D9DF-0541-B914-5035F7A21F44}"/>
              </a:ext>
            </a:extLst>
          </p:cNvPr>
          <p:cNvSpPr/>
          <p:nvPr/>
        </p:nvSpPr>
        <p:spPr>
          <a:xfrm>
            <a:off x="923789" y="1352035"/>
            <a:ext cx="7590858" cy="3829565"/>
          </a:xfrm>
          <a:prstGeom prst="rect">
            <a:avLst/>
          </a:prstGeom>
          <a:noFill/>
          <a:ln w="3175"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10" name="Text Placeholder 16">
            <a:extLst>
              <a:ext uri="{FF2B5EF4-FFF2-40B4-BE49-F238E27FC236}">
                <a16:creationId xmlns:a16="http://schemas.microsoft.com/office/drawing/2014/main" id="{A95B97CC-36F0-4440-B9A5-4A945A628BF3}"/>
              </a:ext>
            </a:extLst>
          </p:cNvPr>
          <p:cNvSpPr>
            <a:spLocks noGrp="1"/>
          </p:cNvSpPr>
          <p:nvPr>
            <p:ph type="body" sz="quarter" idx="14" hasCustomPrompt="1"/>
          </p:nvPr>
        </p:nvSpPr>
        <p:spPr>
          <a:xfrm>
            <a:off x="3598549" y="1217574"/>
            <a:ext cx="2268907" cy="345522"/>
          </a:xfrm>
        </p:spPr>
        <p:txBody>
          <a:bodyPr anchor="t" anchorCtr="0">
            <a:noAutofit/>
          </a:bodyPr>
          <a:lstStyle>
            <a:lvl1pPr marL="0" indent="0">
              <a:lnSpc>
                <a:spcPct val="100000"/>
              </a:lnSpc>
              <a:buNone/>
              <a:defRPr sz="1400" b="1" i="1" spc="0" baseline="0">
                <a:solidFill>
                  <a:srgbClr val="53BFEB"/>
                </a:solidFill>
                <a:latin typeface="Futura Std ExtraBold" panose="020B0502020204020303" pitchFamily="34" charset="77"/>
              </a:defRPr>
            </a:lvl1pPr>
          </a:lstStyle>
          <a:p>
            <a:pPr lvl="0"/>
            <a:r>
              <a:rPr lang="en-US" dirty="0"/>
              <a:t>part 2 title</a:t>
            </a:r>
          </a:p>
        </p:txBody>
      </p:sp>
      <p:sp>
        <p:nvSpPr>
          <p:cNvPr id="11" name="Text Placeholder 16">
            <a:extLst>
              <a:ext uri="{FF2B5EF4-FFF2-40B4-BE49-F238E27FC236}">
                <a16:creationId xmlns:a16="http://schemas.microsoft.com/office/drawing/2014/main" id="{73CEA621-EC87-4343-BD9A-FD762EC2BA6A}"/>
              </a:ext>
            </a:extLst>
          </p:cNvPr>
          <p:cNvSpPr>
            <a:spLocks noGrp="1"/>
          </p:cNvSpPr>
          <p:nvPr>
            <p:ph type="body" sz="quarter" idx="15" hasCustomPrompt="1"/>
          </p:nvPr>
        </p:nvSpPr>
        <p:spPr>
          <a:xfrm>
            <a:off x="6561600" y="1217574"/>
            <a:ext cx="2268906" cy="345522"/>
          </a:xfrm>
        </p:spPr>
        <p:txBody>
          <a:bodyPr anchor="t" anchorCtr="0">
            <a:noAutofit/>
          </a:bodyPr>
          <a:lstStyle>
            <a:lvl1pPr marL="0" indent="0">
              <a:lnSpc>
                <a:spcPct val="100000"/>
              </a:lnSpc>
              <a:buNone/>
              <a:defRPr sz="1400" b="1" i="1" spc="0" baseline="0">
                <a:solidFill>
                  <a:srgbClr val="53BFEB"/>
                </a:solidFill>
                <a:latin typeface="Futura Std ExtraBold" panose="020B0502020204020303" pitchFamily="34" charset="77"/>
              </a:defRPr>
            </a:lvl1pPr>
          </a:lstStyle>
          <a:p>
            <a:pPr lvl="0"/>
            <a:r>
              <a:rPr lang="en-US" dirty="0"/>
              <a:t>part 3 title</a:t>
            </a:r>
          </a:p>
        </p:txBody>
      </p:sp>
      <p:sp>
        <p:nvSpPr>
          <p:cNvPr id="14" name="Text Placeholder 16">
            <a:extLst>
              <a:ext uri="{FF2B5EF4-FFF2-40B4-BE49-F238E27FC236}">
                <a16:creationId xmlns:a16="http://schemas.microsoft.com/office/drawing/2014/main" id="{DBEC381C-86A9-7E49-A462-1854D4D6C18E}"/>
              </a:ext>
            </a:extLst>
          </p:cNvPr>
          <p:cNvSpPr>
            <a:spLocks noGrp="1"/>
          </p:cNvSpPr>
          <p:nvPr>
            <p:ph type="body" sz="quarter" idx="16" hasCustomPrompt="1"/>
          </p:nvPr>
        </p:nvSpPr>
        <p:spPr>
          <a:xfrm>
            <a:off x="640410" y="1217574"/>
            <a:ext cx="2265633" cy="345522"/>
          </a:xfrm>
        </p:spPr>
        <p:txBody>
          <a:bodyPr anchor="t" anchorCtr="0">
            <a:noAutofit/>
          </a:bodyPr>
          <a:lstStyle>
            <a:lvl1pPr marL="0" indent="0">
              <a:lnSpc>
                <a:spcPct val="100000"/>
              </a:lnSpc>
              <a:buNone/>
              <a:defRPr sz="1400" b="1" i="1" spc="0" baseline="0">
                <a:solidFill>
                  <a:srgbClr val="53BFEB"/>
                </a:solidFill>
                <a:latin typeface="Futura Std ExtraBold" panose="020B0502020204020303" pitchFamily="34" charset="77"/>
              </a:defRPr>
            </a:lvl1pPr>
          </a:lstStyle>
          <a:p>
            <a:pPr lvl="0"/>
            <a:r>
              <a:rPr lang="en-US" dirty="0"/>
              <a:t>part 1 title</a:t>
            </a:r>
          </a:p>
        </p:txBody>
      </p:sp>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lvl1pPr>
              <a:defRPr>
                <a:solidFill>
                  <a:schemeClr val="bg1"/>
                </a:solidFill>
              </a:defRPr>
            </a:lvl1pPr>
          </a:lstStyle>
          <a:p>
            <a:pPr>
              <a:defRPr/>
            </a:pPr>
            <a:r>
              <a:rPr lang="fr-FR"/>
              <a:t>© SQLI GROUP | 2015 </a:t>
            </a:r>
          </a:p>
        </p:txBody>
      </p:sp>
      <p:sp>
        <p:nvSpPr>
          <p:cNvPr id="38" name="Slide Number Placeholder 22">
            <a:extLst>
              <a:ext uri="{FF2B5EF4-FFF2-40B4-BE49-F238E27FC236}">
                <a16:creationId xmlns:a16="http://schemas.microsoft.com/office/drawing/2014/main" id="{052CD8BE-62B2-EE4C-ACCE-6A8BDEB04515}"/>
              </a:ext>
            </a:extLst>
          </p:cNvPr>
          <p:cNvSpPr>
            <a:spLocks noGrp="1"/>
          </p:cNvSpPr>
          <p:nvPr>
            <p:ph type="sldNum" sz="quarter" idx="13"/>
          </p:nvPr>
        </p:nvSpPr>
        <p:spPr>
          <a:xfrm>
            <a:off x="8396239" y="5424876"/>
            <a:ext cx="718886" cy="299749"/>
          </a:xfrm>
        </p:spPr>
        <p:txBody>
          <a:bodyPr/>
          <a:lstStyle>
            <a:lvl1pPr>
              <a:defRPr>
                <a:solidFill>
                  <a:schemeClr val="accent2"/>
                </a:solidFill>
              </a:defRPr>
            </a:lvl1pPr>
          </a:lstStyle>
          <a:p>
            <a:fld id="{F1F5C55A-AAC4-4FAB-A004-0267178C4D8A}" type="slidenum">
              <a:rPr lang="fr-FR" smtClean="0"/>
              <a:pPr/>
              <a:t>‹N°›</a:t>
            </a:fld>
            <a:endParaRPr lang="fr-FR" dirty="0"/>
          </a:p>
        </p:txBody>
      </p:sp>
      <p:sp>
        <p:nvSpPr>
          <p:cNvPr id="25" name="Vertical Text Placeholder 2">
            <a:extLst>
              <a:ext uri="{FF2B5EF4-FFF2-40B4-BE49-F238E27FC236}">
                <a16:creationId xmlns:a16="http://schemas.microsoft.com/office/drawing/2014/main" id="{3B7E461C-0516-3A4C-80E7-476A4781FD01}"/>
              </a:ext>
            </a:extLst>
          </p:cNvPr>
          <p:cNvSpPr>
            <a:spLocks noGrp="1"/>
          </p:cNvSpPr>
          <p:nvPr>
            <p:ph type="body" orient="vert" sz="quarter" idx="22" hasCustomPrompt="1"/>
          </p:nvPr>
        </p:nvSpPr>
        <p:spPr>
          <a:xfrm>
            <a:off x="3557440" y="1988343"/>
            <a:ext cx="2265633" cy="2809013"/>
          </a:xfrm>
        </p:spPr>
        <p:txBody>
          <a:bodyPr vert="horz">
            <a:noAutofit/>
          </a:bodyPr>
          <a:lstStyle>
            <a:lvl1pPr marL="279450" indent="-279450">
              <a:buSzPct val="140000"/>
              <a:buFontTx/>
              <a:buBlip>
                <a:blip r:embed="rId3">
                  <a:extLst>
                    <a:ext uri="{96DAC541-7B7A-43D3-8B79-37D633B846F1}">
                      <asvg:svgBlip xmlns:asvg="http://schemas.microsoft.com/office/drawing/2016/SVG/main" r:embed="rId4"/>
                    </a:ext>
                  </a:extLst>
                </a:blip>
              </a:buBlip>
              <a:defRPr sz="1400" b="0" i="0" cap="none" baseline="0">
                <a:solidFill>
                  <a:srgbClr val="481F6B"/>
                </a:solidFill>
                <a:latin typeface="Futura Std Light" panose="020B0402020204020303" pitchFamily="34" charset="77"/>
              </a:defRPr>
            </a:lvl1pPr>
            <a:lvl2pPr>
              <a:defRPr sz="1400">
                <a:solidFill>
                  <a:srgbClr val="481F6B"/>
                </a:solidFill>
              </a:defRPr>
            </a:lvl2pPr>
            <a:lvl3pPr>
              <a:defRPr sz="1400">
                <a:solidFill>
                  <a:srgbClr val="481F6B"/>
                </a:solidFill>
              </a:defRPr>
            </a:lvl3pPr>
            <a:lvl4pPr>
              <a:defRPr sz="1400">
                <a:solidFill>
                  <a:srgbClr val="481F6B"/>
                </a:solidFill>
              </a:defRPr>
            </a:lvl4pPr>
            <a:lvl5pPr>
              <a:defRPr sz="1400">
                <a:solidFill>
                  <a:srgbClr val="481F6B"/>
                </a:solidFill>
              </a:defRPr>
            </a:lvl5pPr>
          </a:lstStyle>
          <a:p>
            <a:pPr lvl="0"/>
            <a:r>
              <a:rPr lang="en-US" dirty="0" err="1"/>
              <a:t>Texte</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Vertical Text Placeholder 2">
            <a:extLst>
              <a:ext uri="{FF2B5EF4-FFF2-40B4-BE49-F238E27FC236}">
                <a16:creationId xmlns:a16="http://schemas.microsoft.com/office/drawing/2014/main" id="{7C94A81C-3893-344D-B3DD-7F3E3AE1E5D0}"/>
              </a:ext>
            </a:extLst>
          </p:cNvPr>
          <p:cNvSpPr>
            <a:spLocks noGrp="1"/>
          </p:cNvSpPr>
          <p:nvPr>
            <p:ph type="body" orient="vert" sz="quarter" idx="23" hasCustomPrompt="1"/>
          </p:nvPr>
        </p:nvSpPr>
        <p:spPr>
          <a:xfrm>
            <a:off x="6515178" y="1988343"/>
            <a:ext cx="2265633" cy="2809013"/>
          </a:xfrm>
        </p:spPr>
        <p:txBody>
          <a:bodyPr vert="horz">
            <a:noAutofit/>
          </a:bodyPr>
          <a:lstStyle>
            <a:lvl1pPr marL="279450" indent="-279450">
              <a:buSzPct val="140000"/>
              <a:buFontTx/>
              <a:buBlip>
                <a:blip r:embed="rId3">
                  <a:extLst>
                    <a:ext uri="{96DAC541-7B7A-43D3-8B79-37D633B846F1}">
                      <asvg:svgBlip xmlns:asvg="http://schemas.microsoft.com/office/drawing/2016/SVG/main" r:embed="rId4"/>
                    </a:ext>
                  </a:extLst>
                </a:blip>
              </a:buBlip>
              <a:defRPr sz="1400" b="0" i="0" cap="none" baseline="0">
                <a:solidFill>
                  <a:srgbClr val="481F6B"/>
                </a:solidFill>
                <a:latin typeface="Futura Std Light" panose="020B0402020204020303" pitchFamily="34" charset="77"/>
              </a:defRPr>
            </a:lvl1pPr>
            <a:lvl2pPr>
              <a:defRPr sz="1400">
                <a:solidFill>
                  <a:srgbClr val="481F6B"/>
                </a:solidFill>
              </a:defRPr>
            </a:lvl2pPr>
            <a:lvl3pPr>
              <a:defRPr sz="1400">
                <a:solidFill>
                  <a:srgbClr val="481F6B"/>
                </a:solidFill>
              </a:defRPr>
            </a:lvl3pPr>
            <a:lvl4pPr>
              <a:defRPr sz="1400">
                <a:solidFill>
                  <a:srgbClr val="481F6B"/>
                </a:solidFill>
              </a:defRPr>
            </a:lvl4pPr>
            <a:lvl5pPr>
              <a:defRPr sz="1400">
                <a:solidFill>
                  <a:srgbClr val="481F6B"/>
                </a:solidFill>
              </a:defRPr>
            </a:lvl5pPr>
          </a:lstStyle>
          <a:p>
            <a:pPr lvl="0"/>
            <a:r>
              <a:rPr lang="en-US" dirty="0" err="1"/>
              <a:t>Texte</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Vertical Text Placeholder 2">
            <a:extLst>
              <a:ext uri="{FF2B5EF4-FFF2-40B4-BE49-F238E27FC236}">
                <a16:creationId xmlns:a16="http://schemas.microsoft.com/office/drawing/2014/main" id="{AEE12757-7DAA-BD48-8245-DC962B18BDE5}"/>
              </a:ext>
            </a:extLst>
          </p:cNvPr>
          <p:cNvSpPr>
            <a:spLocks noGrp="1"/>
          </p:cNvSpPr>
          <p:nvPr>
            <p:ph type="body" orient="vert" sz="quarter" idx="24" hasCustomPrompt="1"/>
          </p:nvPr>
        </p:nvSpPr>
        <p:spPr>
          <a:xfrm>
            <a:off x="592784" y="1988343"/>
            <a:ext cx="2265633" cy="2809013"/>
          </a:xfrm>
        </p:spPr>
        <p:txBody>
          <a:bodyPr vert="horz">
            <a:noAutofit/>
          </a:bodyPr>
          <a:lstStyle>
            <a:lvl1pPr marL="279450" indent="-279450">
              <a:buSzPct val="140000"/>
              <a:buFontTx/>
              <a:buBlip>
                <a:blip r:embed="rId3">
                  <a:extLst>
                    <a:ext uri="{96DAC541-7B7A-43D3-8B79-37D633B846F1}">
                      <asvg:svgBlip xmlns:asvg="http://schemas.microsoft.com/office/drawing/2016/SVG/main" r:embed="rId4"/>
                    </a:ext>
                  </a:extLst>
                </a:blip>
              </a:buBlip>
              <a:defRPr sz="1400" b="0" i="0" cap="none" baseline="0">
                <a:solidFill>
                  <a:srgbClr val="481F6B"/>
                </a:solidFill>
                <a:latin typeface="Futura Std Light" panose="020B0402020204020303" pitchFamily="34" charset="77"/>
              </a:defRPr>
            </a:lvl1pPr>
            <a:lvl2pPr>
              <a:defRPr sz="1400">
                <a:solidFill>
                  <a:srgbClr val="481F6B"/>
                </a:solidFill>
              </a:defRPr>
            </a:lvl2pPr>
            <a:lvl3pPr>
              <a:defRPr sz="1400">
                <a:solidFill>
                  <a:srgbClr val="481F6B"/>
                </a:solidFill>
              </a:defRPr>
            </a:lvl3pPr>
            <a:lvl4pPr>
              <a:defRPr sz="1400">
                <a:solidFill>
                  <a:srgbClr val="481F6B"/>
                </a:solidFill>
              </a:defRPr>
            </a:lvl4pPr>
            <a:lvl5pPr>
              <a:defRPr sz="1400">
                <a:solidFill>
                  <a:srgbClr val="481F6B"/>
                </a:solidFill>
              </a:defRPr>
            </a:lvl5pPr>
          </a:lstStyle>
          <a:p>
            <a:pPr lvl="0"/>
            <a:r>
              <a:rPr lang="en-US" dirty="0" err="1"/>
              <a:t>Texte</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Freeform 22">
            <a:extLst>
              <a:ext uri="{FF2B5EF4-FFF2-40B4-BE49-F238E27FC236}">
                <a16:creationId xmlns:a16="http://schemas.microsoft.com/office/drawing/2014/main" id="{9A8A1AB2-C35B-8B42-AD07-B4E19505C1DB}"/>
              </a:ext>
            </a:extLst>
          </p:cNvPr>
          <p:cNvSpPr/>
          <p:nvPr/>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47" name="Espace réservé du texte 2">
            <a:extLst>
              <a:ext uri="{FF2B5EF4-FFF2-40B4-BE49-F238E27FC236}">
                <a16:creationId xmlns:a16="http://schemas.microsoft.com/office/drawing/2014/main" id="{B407F82D-3A5A-0F46-874F-0073B56FB4F7}"/>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rgbClr val="371450"/>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714649903"/>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ntertitre 5">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68234B-A4F7-A04A-B9AC-EB53C07AFE03}"/>
              </a:ext>
            </a:extLst>
          </p:cNvPr>
          <p:cNvSpPr/>
          <p:nvPr/>
        </p:nvSpPr>
        <p:spPr>
          <a:xfrm>
            <a:off x="3558590" y="1048358"/>
            <a:ext cx="4062920" cy="3791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23" name="Slide Number Placeholder 22">
            <a:extLst>
              <a:ext uri="{FF2B5EF4-FFF2-40B4-BE49-F238E27FC236}">
                <a16:creationId xmlns:a16="http://schemas.microsoft.com/office/drawing/2014/main" id="{24C7A717-858B-874F-9D6C-B7189AB84DC3}"/>
              </a:ext>
            </a:extLst>
          </p:cNvPr>
          <p:cNvSpPr>
            <a:spLocks noGrp="1"/>
          </p:cNvSpPr>
          <p:nvPr>
            <p:ph type="sldNum" sz="quarter" idx="13"/>
          </p:nvPr>
        </p:nvSpPr>
        <p:spPr/>
        <p:txBody>
          <a:bodyPr/>
          <a:lstStyle/>
          <a:p>
            <a:fld id="{F1F5C55A-AAC4-4FAB-A004-0267178C4D8A}" type="slidenum">
              <a:rPr lang="fr-FR" smtClean="0"/>
              <a:pPr/>
              <a:t>‹N°›</a:t>
            </a:fld>
            <a:endParaRPr lang="fr-FR" dirty="0"/>
          </a:p>
        </p:txBody>
      </p:sp>
      <p:sp>
        <p:nvSpPr>
          <p:cNvPr id="45" name="Espace réservé du texte 6">
            <a:extLst>
              <a:ext uri="{FF2B5EF4-FFF2-40B4-BE49-F238E27FC236}">
                <a16:creationId xmlns:a16="http://schemas.microsoft.com/office/drawing/2014/main" id="{10B81BA8-DFC4-924F-A81D-8186C004F924}"/>
              </a:ext>
            </a:extLst>
          </p:cNvPr>
          <p:cNvSpPr>
            <a:spLocks noGrp="1"/>
          </p:cNvSpPr>
          <p:nvPr>
            <p:ph type="body" sz="quarter" idx="17" hasCustomPrompt="1"/>
          </p:nvPr>
        </p:nvSpPr>
        <p:spPr>
          <a:xfrm>
            <a:off x="0" y="2661025"/>
            <a:ext cx="2296800" cy="45719"/>
          </a:xfrm>
          <a:solidFill>
            <a:schemeClr val="accent6"/>
          </a:solidFill>
        </p:spPr>
        <p:txBody>
          <a:bodyPr>
            <a:normAutofit/>
          </a:bodyPr>
          <a:lstStyle>
            <a:lvl1pPr marL="0" indent="0">
              <a:buFontTx/>
              <a:buNone/>
              <a:defRPr sz="100">
                <a:solidFill>
                  <a:schemeClr val="accent1">
                    <a:alpha val="0"/>
                  </a:schemeClr>
                </a:solidFill>
              </a:defRPr>
            </a:lvl1pPr>
          </a:lstStyle>
          <a:p>
            <a:r>
              <a:rPr lang="fr-FR" dirty="0"/>
              <a:t> </a:t>
            </a:r>
          </a:p>
        </p:txBody>
      </p:sp>
      <p:sp>
        <p:nvSpPr>
          <p:cNvPr id="46" name="Espace réservé du texte 4">
            <a:extLst>
              <a:ext uri="{FF2B5EF4-FFF2-40B4-BE49-F238E27FC236}">
                <a16:creationId xmlns:a16="http://schemas.microsoft.com/office/drawing/2014/main" id="{093D8544-4DA2-C145-87FF-FA563A148113}"/>
              </a:ext>
            </a:extLst>
          </p:cNvPr>
          <p:cNvSpPr>
            <a:spLocks noGrp="1"/>
          </p:cNvSpPr>
          <p:nvPr>
            <p:ph type="body" sz="quarter" idx="18" hasCustomPrompt="1"/>
          </p:nvPr>
        </p:nvSpPr>
        <p:spPr>
          <a:xfrm>
            <a:off x="4540009" y="397690"/>
            <a:ext cx="3780496" cy="3628877"/>
          </a:xfrm>
          <a:ln w="19050">
            <a:solidFill>
              <a:schemeClr val="accent6"/>
            </a:solidFill>
            <a:miter lim="800000"/>
          </a:ln>
        </p:spPr>
        <p:txBody>
          <a:bodyPr>
            <a:normAutofit/>
          </a:bodyPr>
          <a:lstStyle>
            <a:lvl1pPr marL="0" indent="0">
              <a:buFontTx/>
              <a:buNone/>
              <a:defRPr sz="100">
                <a:solidFill>
                  <a:schemeClr val="accent1">
                    <a:alpha val="0"/>
                  </a:schemeClr>
                </a:solidFill>
              </a:defRPr>
            </a:lvl1pPr>
          </a:lstStyle>
          <a:p>
            <a:r>
              <a:rPr lang="fr-FR" dirty="0"/>
              <a:t> </a:t>
            </a:r>
          </a:p>
        </p:txBody>
      </p:sp>
      <p:sp>
        <p:nvSpPr>
          <p:cNvPr id="47" name="Espace réservé du texte 6">
            <a:extLst>
              <a:ext uri="{FF2B5EF4-FFF2-40B4-BE49-F238E27FC236}">
                <a16:creationId xmlns:a16="http://schemas.microsoft.com/office/drawing/2014/main" id="{5560360C-0806-9B43-9D33-B147115580EC}"/>
              </a:ext>
            </a:extLst>
          </p:cNvPr>
          <p:cNvSpPr>
            <a:spLocks noGrp="1"/>
          </p:cNvSpPr>
          <p:nvPr>
            <p:ph type="body" sz="quarter" idx="19" hasCustomPrompt="1"/>
          </p:nvPr>
        </p:nvSpPr>
        <p:spPr>
          <a:xfrm>
            <a:off x="7500520" y="278063"/>
            <a:ext cx="929608" cy="219242"/>
          </a:xfrm>
          <a:solidFill>
            <a:schemeClr val="accent6"/>
          </a:solidFill>
        </p:spPr>
        <p:txBody>
          <a:bodyPr>
            <a:normAutofit/>
          </a:bodyPr>
          <a:lstStyle>
            <a:lvl1pPr marL="0" indent="0">
              <a:buFontTx/>
              <a:buNone/>
              <a:defRPr sz="100">
                <a:solidFill>
                  <a:schemeClr val="accent1">
                    <a:alpha val="0"/>
                  </a:schemeClr>
                </a:solidFill>
              </a:defRPr>
            </a:lvl1pPr>
          </a:lstStyle>
          <a:p>
            <a:r>
              <a:rPr lang="fr-FR" dirty="0"/>
              <a:t> </a:t>
            </a:r>
          </a:p>
        </p:txBody>
      </p:sp>
      <p:sp>
        <p:nvSpPr>
          <p:cNvPr id="49" name="Espace réservé du texte 6">
            <a:extLst>
              <a:ext uri="{FF2B5EF4-FFF2-40B4-BE49-F238E27FC236}">
                <a16:creationId xmlns:a16="http://schemas.microsoft.com/office/drawing/2014/main" id="{03782210-BD1E-DB40-A88C-6E719135B993}"/>
              </a:ext>
            </a:extLst>
          </p:cNvPr>
          <p:cNvSpPr>
            <a:spLocks noGrp="1"/>
          </p:cNvSpPr>
          <p:nvPr>
            <p:ph type="body" sz="quarter" idx="20" hasCustomPrompt="1"/>
          </p:nvPr>
        </p:nvSpPr>
        <p:spPr>
          <a:xfrm rot="16200000">
            <a:off x="7855701" y="633246"/>
            <a:ext cx="929608" cy="219242"/>
          </a:xfrm>
          <a:solidFill>
            <a:schemeClr val="accent6"/>
          </a:solidFill>
        </p:spPr>
        <p:txBody>
          <a:bodyPr>
            <a:normAutofit/>
          </a:bodyPr>
          <a:lstStyle>
            <a:lvl1pPr marL="0" indent="0">
              <a:buFontTx/>
              <a:buNone/>
              <a:defRPr sz="100">
                <a:solidFill>
                  <a:schemeClr val="accent1">
                    <a:alpha val="0"/>
                  </a:schemeClr>
                </a:solidFill>
              </a:defRPr>
            </a:lvl1pPr>
          </a:lstStyle>
          <a:p>
            <a:r>
              <a:rPr lang="fr-FR" dirty="0"/>
              <a:t> </a:t>
            </a:r>
          </a:p>
        </p:txBody>
      </p:sp>
      <p:sp>
        <p:nvSpPr>
          <p:cNvPr id="51" name="Espace réservé du texte 6">
            <a:extLst>
              <a:ext uri="{FF2B5EF4-FFF2-40B4-BE49-F238E27FC236}">
                <a16:creationId xmlns:a16="http://schemas.microsoft.com/office/drawing/2014/main" id="{75117C9C-70E0-1A46-81F2-6E83A4D34DB6}"/>
              </a:ext>
            </a:extLst>
          </p:cNvPr>
          <p:cNvSpPr>
            <a:spLocks noGrp="1"/>
          </p:cNvSpPr>
          <p:nvPr>
            <p:ph type="body" sz="quarter" idx="21" hasCustomPrompt="1"/>
          </p:nvPr>
        </p:nvSpPr>
        <p:spPr>
          <a:xfrm>
            <a:off x="-1" y="5139532"/>
            <a:ext cx="6116595" cy="116932"/>
          </a:xfrm>
          <a:solidFill>
            <a:srgbClr val="EB285A"/>
          </a:solidFill>
        </p:spPr>
        <p:txBody>
          <a:bodyPr>
            <a:normAutofit/>
          </a:bodyPr>
          <a:lstStyle>
            <a:lvl1pPr marL="0" indent="0">
              <a:buFontTx/>
              <a:buNone/>
              <a:defRPr sz="100">
                <a:solidFill>
                  <a:schemeClr val="accent1">
                    <a:alpha val="0"/>
                  </a:schemeClr>
                </a:solidFill>
              </a:defRPr>
            </a:lvl1pPr>
          </a:lstStyle>
          <a:p>
            <a:r>
              <a:rPr lang="fr-FR" dirty="0"/>
              <a:t> </a:t>
            </a:r>
          </a:p>
        </p:txBody>
      </p:sp>
      <p:sp>
        <p:nvSpPr>
          <p:cNvPr id="6" name="Espace réservé pour une image  5">
            <a:extLst>
              <a:ext uri="{FF2B5EF4-FFF2-40B4-BE49-F238E27FC236}">
                <a16:creationId xmlns:a16="http://schemas.microsoft.com/office/drawing/2014/main" id="{B7AFC7C3-5B5B-9D42-A678-8D99BFD2550B}"/>
              </a:ext>
            </a:extLst>
          </p:cNvPr>
          <p:cNvSpPr>
            <a:spLocks noGrp="1"/>
          </p:cNvSpPr>
          <p:nvPr>
            <p:ph type="pic" sz="quarter" idx="22" hasCustomPrompt="1"/>
          </p:nvPr>
        </p:nvSpPr>
        <p:spPr>
          <a:xfrm>
            <a:off x="3478213" y="991117"/>
            <a:ext cx="4222483" cy="3904733"/>
          </a:xfrm>
        </p:spPr>
        <p:txBody>
          <a:bodyPr anchor="ctr"/>
          <a:lstStyle>
            <a:lvl1pPr marL="0" indent="0" algn="ctr">
              <a:buFontTx/>
              <a:buNone/>
              <a:defRPr/>
            </a:lvl1pPr>
          </a:lstStyle>
          <a:p>
            <a:r>
              <a:rPr lang="fr-FR" dirty="0"/>
              <a:t>Glisser déposer</a:t>
            </a:r>
            <a:br>
              <a:rPr lang="fr-FR" dirty="0"/>
            </a:br>
            <a:br>
              <a:rPr lang="fr-FR" dirty="0"/>
            </a:br>
            <a:r>
              <a:rPr lang="fr-FR" dirty="0"/>
              <a:t>une image</a:t>
            </a:r>
          </a:p>
        </p:txBody>
      </p:sp>
      <p:sp>
        <p:nvSpPr>
          <p:cNvPr id="44" name="Text Placeholder 16">
            <a:extLst>
              <a:ext uri="{FF2B5EF4-FFF2-40B4-BE49-F238E27FC236}">
                <a16:creationId xmlns:a16="http://schemas.microsoft.com/office/drawing/2014/main" id="{E8E3DF0F-A519-FE4B-BC64-8AADC263551F}"/>
              </a:ext>
            </a:extLst>
          </p:cNvPr>
          <p:cNvSpPr>
            <a:spLocks noGrp="1"/>
          </p:cNvSpPr>
          <p:nvPr>
            <p:ph type="body" sz="quarter" idx="11" hasCustomPrompt="1"/>
          </p:nvPr>
        </p:nvSpPr>
        <p:spPr>
          <a:xfrm>
            <a:off x="634621" y="1368893"/>
            <a:ext cx="5022377" cy="848688"/>
          </a:xfrm>
          <a:solidFill>
            <a:srgbClr val="EB285A"/>
          </a:solidFill>
        </p:spPr>
        <p:txBody>
          <a:bodyPr wrap="none" lIns="198000" tIns="180000" rIns="198000" bIns="180000" anchor="b" anchorCtr="0">
            <a:spAutoFit/>
          </a:bodyPr>
          <a:lstStyle>
            <a:lvl1pPr marL="0" indent="0">
              <a:lnSpc>
                <a:spcPct val="100000"/>
              </a:lnSpc>
              <a:buNone/>
              <a:defRPr sz="3200" b="1" i="1" spc="0" baseline="0">
                <a:solidFill>
                  <a:schemeClr val="bg1"/>
                </a:solidFill>
                <a:latin typeface="Futura Std ExtraBold" panose="020B0502020204020303" pitchFamily="34" charset="77"/>
              </a:defRPr>
            </a:lvl1pPr>
          </a:lstStyle>
          <a:p>
            <a:pPr lvl="0"/>
            <a:r>
              <a:rPr lang="en-US" dirty="0"/>
              <a:t>FAITS MARQUANTS</a:t>
            </a:r>
          </a:p>
        </p:txBody>
      </p:sp>
      <p:sp>
        <p:nvSpPr>
          <p:cNvPr id="40" name="Text Placeholder 16">
            <a:extLst>
              <a:ext uri="{FF2B5EF4-FFF2-40B4-BE49-F238E27FC236}">
                <a16:creationId xmlns:a16="http://schemas.microsoft.com/office/drawing/2014/main" id="{A9036D5D-7CCA-7B4E-BA2A-C856575D5609}"/>
              </a:ext>
            </a:extLst>
          </p:cNvPr>
          <p:cNvSpPr>
            <a:spLocks noGrp="1"/>
          </p:cNvSpPr>
          <p:nvPr>
            <p:ph type="body" sz="quarter" idx="10" hasCustomPrompt="1"/>
          </p:nvPr>
        </p:nvSpPr>
        <p:spPr>
          <a:xfrm>
            <a:off x="6133582" y="1556172"/>
            <a:ext cx="2614027" cy="3836557"/>
          </a:xfrm>
        </p:spPr>
        <p:txBody>
          <a:bodyPr anchor="b" anchorCtr="0">
            <a:noAutofit/>
          </a:bodyPr>
          <a:lstStyle>
            <a:lvl1pPr marL="0" indent="0">
              <a:lnSpc>
                <a:spcPct val="80000"/>
              </a:lnSpc>
              <a:spcAft>
                <a:spcPts val="0"/>
              </a:spcAft>
              <a:buNone/>
              <a:defRPr sz="2940" b="1" i="1" spc="-140" baseline="0">
                <a:solidFill>
                  <a:srgbClr val="EB285A"/>
                </a:solidFill>
                <a:latin typeface="Futura Std ExtraBold" panose="020B0502020204020303" pitchFamily="34" charset="77"/>
              </a:defRPr>
            </a:lvl1pPr>
          </a:lstStyle>
          <a:p>
            <a:pPr lvl="0"/>
            <a:r>
              <a:rPr lang="en-US" dirty="0"/>
              <a:t>SQLI</a:t>
            </a:r>
            <a:br>
              <a:rPr lang="en-US" dirty="0"/>
            </a:br>
            <a:r>
              <a:rPr lang="en-US" dirty="0"/>
              <a:t>DIGITAL</a:t>
            </a:r>
            <a:br>
              <a:rPr lang="en-US" dirty="0"/>
            </a:br>
            <a:r>
              <a:rPr lang="en-US" dirty="0"/>
              <a:t>EXPERIENCE</a:t>
            </a:r>
          </a:p>
        </p:txBody>
      </p:sp>
      <p:pic>
        <p:nvPicPr>
          <p:cNvPr id="21" name="Image 20">
            <a:extLst>
              <a:ext uri="{FF2B5EF4-FFF2-40B4-BE49-F238E27FC236}">
                <a16:creationId xmlns:a16="http://schemas.microsoft.com/office/drawing/2014/main" id="{9FD8EE28-FB5C-0A48-960A-2FA73CD20C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83833" y="3690521"/>
            <a:ext cx="702581" cy="702581"/>
          </a:xfrm>
          <a:prstGeom prst="rect">
            <a:avLst/>
          </a:prstGeom>
        </p:spPr>
      </p:pic>
    </p:spTree>
    <p:extLst>
      <p:ext uri="{BB962C8B-B14F-4D97-AF65-F5344CB8AC3E}">
        <p14:creationId xmlns:p14="http://schemas.microsoft.com/office/powerpoint/2010/main" val="360568794"/>
      </p:ext>
    </p:extLst>
  </p:cSld>
  <p:clrMapOvr>
    <a:masterClrMapping/>
  </p:clrMapOvr>
  <p:hf hdr="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_Texte rose">
    <p:bg>
      <p:bgPr>
        <a:solidFill>
          <a:srgbClr val="FFD64B"/>
        </a:solidFill>
        <a:effectLst/>
      </p:bgPr>
    </p:bg>
    <p:spTree>
      <p:nvGrpSpPr>
        <p:cNvPr id="1" name=""/>
        <p:cNvGrpSpPr/>
        <p:nvPr/>
      </p:nvGrpSpPr>
      <p:grpSpPr>
        <a:xfrm>
          <a:off x="0" y="0"/>
          <a:ext cx="0" cy="0"/>
          <a:chOff x="0" y="0"/>
          <a:chExt cx="0" cy="0"/>
        </a:xfrm>
      </p:grpSpPr>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lvl1pPr>
              <a:defRPr>
                <a:solidFill>
                  <a:schemeClr val="bg1"/>
                </a:solidFill>
              </a:defRPr>
            </a:lvl1pPr>
          </a:lstStyle>
          <a:p>
            <a:pPr>
              <a:defRPr/>
            </a:pPr>
            <a:r>
              <a:rPr lang="fr-FR"/>
              <a:t>© SQLI GROUP | 2015 </a:t>
            </a:r>
          </a:p>
        </p:txBody>
      </p:sp>
      <p:sp>
        <p:nvSpPr>
          <p:cNvPr id="6" name="Slide Number Placeholder 22">
            <a:extLst>
              <a:ext uri="{FF2B5EF4-FFF2-40B4-BE49-F238E27FC236}">
                <a16:creationId xmlns:a16="http://schemas.microsoft.com/office/drawing/2014/main" id="{5A25E883-E79C-324D-A90A-1C2D7B9BAF22}"/>
              </a:ext>
            </a:extLst>
          </p:cNvPr>
          <p:cNvSpPr>
            <a:spLocks noGrp="1"/>
          </p:cNvSpPr>
          <p:nvPr>
            <p:ph type="sldNum" sz="quarter" idx="13"/>
          </p:nvPr>
        </p:nvSpPr>
        <p:spPr>
          <a:xfrm>
            <a:off x="8396239" y="5424876"/>
            <a:ext cx="718886" cy="299749"/>
          </a:xfrm>
        </p:spPr>
        <p:txBody>
          <a:bodyPr/>
          <a:lstStyle/>
          <a:p>
            <a:fld id="{F1F5C55A-AAC4-4FAB-A004-0267178C4D8A}" type="slidenum">
              <a:rPr lang="fr-FR" smtClean="0"/>
              <a:pPr/>
              <a:t>‹N°›</a:t>
            </a:fld>
            <a:endParaRPr lang="fr-FR" dirty="0"/>
          </a:p>
        </p:txBody>
      </p:sp>
      <p:sp>
        <p:nvSpPr>
          <p:cNvPr id="7" name="Text Placeholder 2">
            <a:extLst>
              <a:ext uri="{FF2B5EF4-FFF2-40B4-BE49-F238E27FC236}">
                <a16:creationId xmlns:a16="http://schemas.microsoft.com/office/drawing/2014/main" id="{5D9939E1-7C0D-274B-92B5-BFD6082B62B0}"/>
              </a:ext>
            </a:extLst>
          </p:cNvPr>
          <p:cNvSpPr>
            <a:spLocks noGrp="1"/>
          </p:cNvSpPr>
          <p:nvPr>
            <p:ph type="body" sz="quarter" idx="22" hasCustomPrompt="1"/>
          </p:nvPr>
        </p:nvSpPr>
        <p:spPr>
          <a:xfrm>
            <a:off x="348504" y="1261478"/>
            <a:ext cx="8480365" cy="4057654"/>
          </a:xfrm>
        </p:spPr>
        <p:txBody>
          <a:bodyPr>
            <a:normAutofit/>
          </a:bodyPr>
          <a:lstStyle>
            <a:lvl1pPr marL="279450" indent="-279450">
              <a:buSzPct val="140000"/>
              <a:buFontTx/>
              <a:buBlip>
                <a:blip r:embed="rId2">
                  <a:extLst>
                    <a:ext uri="{96DAC541-7B7A-43D3-8B79-37D633B846F1}">
                      <asvg:svgBlip xmlns:asvg="http://schemas.microsoft.com/office/drawing/2016/SVG/main" r:embed="rId3"/>
                    </a:ext>
                  </a:extLst>
                </a:blip>
              </a:buBlip>
              <a:defRPr sz="1400">
                <a:solidFill>
                  <a:srgbClr val="481F6B"/>
                </a:solidFill>
              </a:defRPr>
            </a:lvl1pPr>
            <a:lvl2pPr>
              <a:defRPr sz="1300">
                <a:solidFill>
                  <a:srgbClr val="481F6B"/>
                </a:solidFill>
              </a:defRPr>
            </a:lvl2pPr>
            <a:lvl3pPr>
              <a:defRPr sz="1300">
                <a:solidFill>
                  <a:srgbClr val="481F6B"/>
                </a:solidFill>
              </a:defRPr>
            </a:lvl3pPr>
            <a:lvl4pPr>
              <a:defRPr sz="1300">
                <a:solidFill>
                  <a:srgbClr val="481F6B"/>
                </a:solidFill>
              </a:defRPr>
            </a:lvl4pPr>
            <a:lvl5pPr>
              <a:defRPr sz="1300">
                <a:solidFill>
                  <a:srgbClr val="481F6B"/>
                </a:solidFill>
              </a:defRPr>
            </a:lvl5pPr>
          </a:lstStyle>
          <a:p>
            <a:pPr lvl="0"/>
            <a:r>
              <a:rPr lang="en-US" dirty="0"/>
              <a:t>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reeform 8">
            <a:extLst>
              <a:ext uri="{FF2B5EF4-FFF2-40B4-BE49-F238E27FC236}">
                <a16:creationId xmlns:a16="http://schemas.microsoft.com/office/drawing/2014/main" id="{BEB39C8D-5112-E942-A41D-536F7CF9EE95}"/>
              </a:ext>
            </a:extLst>
          </p:cNvPr>
          <p:cNvSpPr/>
          <p:nvPr/>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0" name="Espace réservé du texte 2">
            <a:extLst>
              <a:ext uri="{FF2B5EF4-FFF2-40B4-BE49-F238E27FC236}">
                <a16:creationId xmlns:a16="http://schemas.microsoft.com/office/drawing/2014/main" id="{EEC10455-407E-154C-95FD-739A05DA4D00}"/>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rgbClr val="371450"/>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1830373422"/>
      </p:ext>
    </p:extLst>
  </p:cSld>
  <p:clrMapOvr>
    <a:masterClrMapping/>
  </p:clrMapOvr>
  <p:hf hdr="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_Graphique rose">
    <p:bg>
      <p:bgPr>
        <a:solidFill>
          <a:srgbClr val="FFD64B"/>
        </a:solidFill>
        <a:effectLst/>
      </p:bgPr>
    </p:bg>
    <p:spTree>
      <p:nvGrpSpPr>
        <p:cNvPr id="1" name=""/>
        <p:cNvGrpSpPr/>
        <p:nvPr/>
      </p:nvGrpSpPr>
      <p:grpSpPr>
        <a:xfrm>
          <a:off x="0" y="0"/>
          <a:ext cx="0" cy="0"/>
          <a:chOff x="0" y="0"/>
          <a:chExt cx="0" cy="0"/>
        </a:xfrm>
      </p:grpSpPr>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lvl1pPr>
              <a:defRPr>
                <a:solidFill>
                  <a:schemeClr val="bg1"/>
                </a:solidFill>
              </a:defRPr>
            </a:lvl1pPr>
          </a:lstStyle>
          <a:p>
            <a:pPr>
              <a:defRPr/>
            </a:pPr>
            <a:r>
              <a:rPr lang="fr-FR"/>
              <a:t>© SQLI GROUP | 2015 </a:t>
            </a:r>
          </a:p>
        </p:txBody>
      </p:sp>
      <p:sp>
        <p:nvSpPr>
          <p:cNvPr id="6" name="Rectangle 5">
            <a:extLst>
              <a:ext uri="{FF2B5EF4-FFF2-40B4-BE49-F238E27FC236}">
                <a16:creationId xmlns:a16="http://schemas.microsoft.com/office/drawing/2014/main" id="{2DC619A4-6EEF-AB40-AB36-4F7C420F76B8}"/>
              </a:ext>
            </a:extLst>
          </p:cNvPr>
          <p:cNvSpPr/>
          <p:nvPr/>
        </p:nvSpPr>
        <p:spPr>
          <a:xfrm>
            <a:off x="684964" y="1979548"/>
            <a:ext cx="7774071" cy="2578485"/>
          </a:xfrm>
          <a:prstGeom prst="rect">
            <a:avLst/>
          </a:prstGeom>
          <a:noFill/>
          <a:ln w="9525" cmpd="sng">
            <a:solidFill>
              <a:srgbClr val="481F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7" name="Espace réservé du graphique 2">
            <a:extLst>
              <a:ext uri="{FF2B5EF4-FFF2-40B4-BE49-F238E27FC236}">
                <a16:creationId xmlns:a16="http://schemas.microsoft.com/office/drawing/2014/main" id="{38A64D18-176A-C244-9F30-9A759EDF57C2}"/>
              </a:ext>
            </a:extLst>
          </p:cNvPr>
          <p:cNvSpPr>
            <a:spLocks noGrp="1"/>
          </p:cNvSpPr>
          <p:nvPr>
            <p:ph type="chart" sz="quarter" idx="22"/>
          </p:nvPr>
        </p:nvSpPr>
        <p:spPr>
          <a:xfrm>
            <a:off x="1005617" y="1530998"/>
            <a:ext cx="7135812" cy="3230562"/>
          </a:xfrm>
        </p:spPr>
        <p:txBody>
          <a:bodyPr anchor="ctr"/>
          <a:lstStyle>
            <a:lvl1pPr marL="0" indent="0" algn="ctr">
              <a:buFontTx/>
              <a:buNone/>
              <a:defRPr>
                <a:solidFill>
                  <a:schemeClr val="bg1"/>
                </a:solidFill>
              </a:defRPr>
            </a:lvl1pPr>
          </a:lstStyle>
          <a:p>
            <a:r>
              <a:rPr lang="fr-FR"/>
              <a:t>Cliquez sur l'icône pour ajouter un graphique</a:t>
            </a:r>
            <a:endParaRPr lang="fr-FR" dirty="0"/>
          </a:p>
        </p:txBody>
      </p:sp>
      <p:sp>
        <p:nvSpPr>
          <p:cNvPr id="8" name="Slide Number Placeholder 22">
            <a:extLst>
              <a:ext uri="{FF2B5EF4-FFF2-40B4-BE49-F238E27FC236}">
                <a16:creationId xmlns:a16="http://schemas.microsoft.com/office/drawing/2014/main" id="{F5013CF6-428E-7741-8D1A-0C596FDE10C5}"/>
              </a:ext>
            </a:extLst>
          </p:cNvPr>
          <p:cNvSpPr>
            <a:spLocks noGrp="1"/>
          </p:cNvSpPr>
          <p:nvPr>
            <p:ph type="sldNum" sz="quarter" idx="13"/>
          </p:nvPr>
        </p:nvSpPr>
        <p:spPr>
          <a:xfrm>
            <a:off x="8396239" y="5424876"/>
            <a:ext cx="718886" cy="299749"/>
          </a:xfrm>
        </p:spPr>
        <p:txBody>
          <a:bodyPr/>
          <a:lstStyle/>
          <a:p>
            <a:fld id="{F1F5C55A-AAC4-4FAB-A004-0267178C4D8A}" type="slidenum">
              <a:rPr lang="fr-FR" smtClean="0"/>
              <a:pPr/>
              <a:t>‹N°›</a:t>
            </a:fld>
            <a:endParaRPr lang="fr-FR" dirty="0"/>
          </a:p>
        </p:txBody>
      </p:sp>
      <p:sp>
        <p:nvSpPr>
          <p:cNvPr id="10" name="Freeform 9">
            <a:extLst>
              <a:ext uri="{FF2B5EF4-FFF2-40B4-BE49-F238E27FC236}">
                <a16:creationId xmlns:a16="http://schemas.microsoft.com/office/drawing/2014/main" id="{3A8B9346-5414-6948-9980-22D9DB9E1380}"/>
              </a:ext>
            </a:extLst>
          </p:cNvPr>
          <p:cNvSpPr/>
          <p:nvPr/>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1" name="Espace réservé du texte 2">
            <a:extLst>
              <a:ext uri="{FF2B5EF4-FFF2-40B4-BE49-F238E27FC236}">
                <a16:creationId xmlns:a16="http://schemas.microsoft.com/office/drawing/2014/main" id="{F50AABC4-8BB0-D242-ADA2-9FA32031CA63}"/>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rgbClr val="371450"/>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13874540"/>
      </p:ext>
    </p:extLst>
  </p:cSld>
  <p:clrMapOvr>
    <a:masterClrMapping/>
  </p:clrMapOvr>
  <p:hf hdr="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Texte/Texte rose">
    <p:bg>
      <p:bgPr>
        <a:solidFill>
          <a:srgbClr val="FFD64B"/>
        </a:solidFill>
        <a:effectLst/>
      </p:bgPr>
    </p:bg>
    <p:spTree>
      <p:nvGrpSpPr>
        <p:cNvPr id="1" name=""/>
        <p:cNvGrpSpPr/>
        <p:nvPr/>
      </p:nvGrpSpPr>
      <p:grpSpPr>
        <a:xfrm>
          <a:off x="0" y="0"/>
          <a:ext cx="0" cy="0"/>
          <a:chOff x="0" y="0"/>
          <a:chExt cx="0" cy="0"/>
        </a:xfrm>
      </p:grpSpPr>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lvl1pPr>
              <a:defRPr>
                <a:solidFill>
                  <a:schemeClr val="bg1"/>
                </a:solidFill>
              </a:defRPr>
            </a:lvl1pPr>
          </a:lstStyle>
          <a:p>
            <a:pPr>
              <a:defRPr/>
            </a:pPr>
            <a:r>
              <a:rPr lang="fr-FR"/>
              <a:t>© SQLI GROUP | 2015 </a:t>
            </a:r>
          </a:p>
        </p:txBody>
      </p:sp>
      <p:sp>
        <p:nvSpPr>
          <p:cNvPr id="8" name="Slide Number Placeholder 22">
            <a:extLst>
              <a:ext uri="{FF2B5EF4-FFF2-40B4-BE49-F238E27FC236}">
                <a16:creationId xmlns:a16="http://schemas.microsoft.com/office/drawing/2014/main" id="{BB657A5E-6C36-E147-A5E4-A4411E5CA5F0}"/>
              </a:ext>
            </a:extLst>
          </p:cNvPr>
          <p:cNvSpPr>
            <a:spLocks noGrp="1"/>
          </p:cNvSpPr>
          <p:nvPr>
            <p:ph type="sldNum" sz="quarter" idx="13"/>
          </p:nvPr>
        </p:nvSpPr>
        <p:spPr>
          <a:xfrm>
            <a:off x="8396239" y="5424876"/>
            <a:ext cx="718886" cy="299749"/>
          </a:xfrm>
        </p:spPr>
        <p:txBody>
          <a:bodyPr/>
          <a:lstStyle/>
          <a:p>
            <a:fld id="{F1F5C55A-AAC4-4FAB-A004-0267178C4D8A}" type="slidenum">
              <a:rPr lang="fr-FR" smtClean="0"/>
              <a:pPr/>
              <a:t>‹N°›</a:t>
            </a:fld>
            <a:endParaRPr lang="fr-FR" dirty="0"/>
          </a:p>
        </p:txBody>
      </p:sp>
      <p:sp>
        <p:nvSpPr>
          <p:cNvPr id="9" name="Text Placeholder 2">
            <a:extLst>
              <a:ext uri="{FF2B5EF4-FFF2-40B4-BE49-F238E27FC236}">
                <a16:creationId xmlns:a16="http://schemas.microsoft.com/office/drawing/2014/main" id="{102E17AD-B5D7-FB47-932E-19B993C81942}"/>
              </a:ext>
            </a:extLst>
          </p:cNvPr>
          <p:cNvSpPr>
            <a:spLocks noGrp="1"/>
          </p:cNvSpPr>
          <p:nvPr>
            <p:ph type="body" sz="quarter" idx="23" hasCustomPrompt="1"/>
          </p:nvPr>
        </p:nvSpPr>
        <p:spPr>
          <a:xfrm>
            <a:off x="4789365" y="1261478"/>
            <a:ext cx="4039504" cy="4057654"/>
          </a:xfrm>
        </p:spPr>
        <p:txBody>
          <a:bodyPr>
            <a:normAutofit/>
          </a:bodyPr>
          <a:lstStyle>
            <a:lvl1pPr marL="279450" indent="-279450">
              <a:buSzPct val="140000"/>
              <a:buFontTx/>
              <a:buBlip>
                <a:blip r:embed="rId2">
                  <a:extLst>
                    <a:ext uri="{96DAC541-7B7A-43D3-8B79-37D633B846F1}">
                      <asvg:svgBlip xmlns:asvg="http://schemas.microsoft.com/office/drawing/2016/SVG/main" r:embed="rId3"/>
                    </a:ext>
                  </a:extLst>
                </a:blip>
              </a:buBlip>
              <a:defRPr sz="1400">
                <a:solidFill>
                  <a:srgbClr val="481F6B"/>
                </a:solidFill>
              </a:defRPr>
            </a:lvl1pPr>
            <a:lvl2pPr>
              <a:defRPr sz="1300">
                <a:solidFill>
                  <a:srgbClr val="481F6B"/>
                </a:solidFill>
              </a:defRPr>
            </a:lvl2pPr>
            <a:lvl3pPr>
              <a:defRPr sz="1300">
                <a:solidFill>
                  <a:srgbClr val="481F6B"/>
                </a:solidFill>
              </a:defRPr>
            </a:lvl3pPr>
            <a:lvl4pPr>
              <a:defRPr sz="1300">
                <a:solidFill>
                  <a:srgbClr val="481F6B"/>
                </a:solidFill>
              </a:defRPr>
            </a:lvl4pPr>
            <a:lvl5pPr>
              <a:defRPr sz="1300">
                <a:solidFill>
                  <a:srgbClr val="481F6B"/>
                </a:solidFill>
              </a:defRPr>
            </a:lvl5pPr>
          </a:lstStyle>
          <a:p>
            <a:pPr lvl="0"/>
            <a:r>
              <a:rPr lang="en-US" dirty="0"/>
              <a:t>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a:extLst>
              <a:ext uri="{FF2B5EF4-FFF2-40B4-BE49-F238E27FC236}">
                <a16:creationId xmlns:a16="http://schemas.microsoft.com/office/drawing/2014/main" id="{3A1C299F-3985-E24D-B3AC-0686C114F985}"/>
              </a:ext>
            </a:extLst>
          </p:cNvPr>
          <p:cNvSpPr>
            <a:spLocks noGrp="1"/>
          </p:cNvSpPr>
          <p:nvPr>
            <p:ph type="body" sz="quarter" idx="24" hasCustomPrompt="1"/>
          </p:nvPr>
        </p:nvSpPr>
        <p:spPr>
          <a:xfrm>
            <a:off x="348505" y="1261478"/>
            <a:ext cx="4039504" cy="4057654"/>
          </a:xfrm>
        </p:spPr>
        <p:txBody>
          <a:bodyPr>
            <a:normAutofit/>
          </a:bodyPr>
          <a:lstStyle>
            <a:lvl1pPr marL="279450" indent="-279450">
              <a:buSzPct val="140000"/>
              <a:buFontTx/>
              <a:buBlip>
                <a:blip r:embed="rId2">
                  <a:extLst>
                    <a:ext uri="{96DAC541-7B7A-43D3-8B79-37D633B846F1}">
                      <asvg:svgBlip xmlns:asvg="http://schemas.microsoft.com/office/drawing/2016/SVG/main" r:embed="rId3"/>
                    </a:ext>
                  </a:extLst>
                </a:blip>
              </a:buBlip>
              <a:defRPr sz="1400">
                <a:solidFill>
                  <a:srgbClr val="481F6B"/>
                </a:solidFill>
              </a:defRPr>
            </a:lvl1pPr>
            <a:lvl2pPr>
              <a:defRPr sz="1300">
                <a:solidFill>
                  <a:srgbClr val="481F6B"/>
                </a:solidFill>
              </a:defRPr>
            </a:lvl2pPr>
            <a:lvl3pPr>
              <a:defRPr sz="1300">
                <a:solidFill>
                  <a:srgbClr val="481F6B"/>
                </a:solidFill>
              </a:defRPr>
            </a:lvl3pPr>
            <a:lvl4pPr>
              <a:defRPr sz="1300">
                <a:solidFill>
                  <a:srgbClr val="481F6B"/>
                </a:solidFill>
              </a:defRPr>
            </a:lvl4pPr>
            <a:lvl5pPr>
              <a:defRPr sz="1300">
                <a:solidFill>
                  <a:srgbClr val="481F6B"/>
                </a:solidFill>
              </a:defRPr>
            </a:lvl5pPr>
          </a:lstStyle>
          <a:p>
            <a:pPr lvl="0"/>
            <a:r>
              <a:rPr lang="en-US" dirty="0"/>
              <a:t>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reeform 11">
            <a:extLst>
              <a:ext uri="{FF2B5EF4-FFF2-40B4-BE49-F238E27FC236}">
                <a16:creationId xmlns:a16="http://schemas.microsoft.com/office/drawing/2014/main" id="{549E9594-78DF-5647-9956-7BE6C4B8B1A7}"/>
              </a:ext>
            </a:extLst>
          </p:cNvPr>
          <p:cNvSpPr/>
          <p:nvPr/>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4" name="Espace réservé du texte 2">
            <a:extLst>
              <a:ext uri="{FF2B5EF4-FFF2-40B4-BE49-F238E27FC236}">
                <a16:creationId xmlns:a16="http://schemas.microsoft.com/office/drawing/2014/main" id="{23972B99-4312-0D4C-A920-023B5DDD4052}"/>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rgbClr val="371450"/>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705445381"/>
      </p:ext>
    </p:extLst>
  </p:cSld>
  <p:clrMapOvr>
    <a:masterClrMapping/>
  </p:clrMapOvr>
  <p:hf hdr="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1_Image/Texte rose">
    <p:bg>
      <p:bgPr>
        <a:solidFill>
          <a:srgbClr val="FFD64B"/>
        </a:solidFill>
        <a:effectLst/>
      </p:bgPr>
    </p:bg>
    <p:spTree>
      <p:nvGrpSpPr>
        <p:cNvPr id="1" name=""/>
        <p:cNvGrpSpPr/>
        <p:nvPr/>
      </p:nvGrpSpPr>
      <p:grpSpPr>
        <a:xfrm>
          <a:off x="0" y="0"/>
          <a:ext cx="0" cy="0"/>
          <a:chOff x="0" y="0"/>
          <a:chExt cx="0" cy="0"/>
        </a:xfrm>
      </p:grpSpPr>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lvl1pPr>
              <a:defRPr>
                <a:solidFill>
                  <a:schemeClr val="bg1"/>
                </a:solidFill>
              </a:defRPr>
            </a:lvl1pPr>
          </a:lstStyle>
          <a:p>
            <a:pPr>
              <a:defRPr/>
            </a:pPr>
            <a:r>
              <a:rPr lang="fr-FR"/>
              <a:t>© SQLI GROUP | 2015 </a:t>
            </a:r>
          </a:p>
        </p:txBody>
      </p:sp>
      <p:sp>
        <p:nvSpPr>
          <p:cNvPr id="9" name="Rectangle 8">
            <a:extLst>
              <a:ext uri="{FF2B5EF4-FFF2-40B4-BE49-F238E27FC236}">
                <a16:creationId xmlns:a16="http://schemas.microsoft.com/office/drawing/2014/main" id="{0D0F8E42-8E09-834E-9502-9784F62CDCCA}"/>
              </a:ext>
            </a:extLst>
          </p:cNvPr>
          <p:cNvSpPr/>
          <p:nvPr/>
        </p:nvSpPr>
        <p:spPr>
          <a:xfrm>
            <a:off x="558799" y="1557679"/>
            <a:ext cx="3421340" cy="342134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cxnSp>
        <p:nvCxnSpPr>
          <p:cNvPr id="11" name="Connecteur droit 10">
            <a:extLst>
              <a:ext uri="{FF2B5EF4-FFF2-40B4-BE49-F238E27FC236}">
                <a16:creationId xmlns:a16="http://schemas.microsoft.com/office/drawing/2014/main" id="{8FBD0D11-33B1-7A4A-A6E0-9484A90DADC2}"/>
              </a:ext>
            </a:extLst>
          </p:cNvPr>
          <p:cNvCxnSpPr>
            <a:cxnSpLocks/>
          </p:cNvCxnSpPr>
          <p:nvPr/>
        </p:nvCxnSpPr>
        <p:spPr>
          <a:xfrm>
            <a:off x="570012" y="5253019"/>
            <a:ext cx="1338042" cy="11837"/>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Espace réservé pour une image  11">
            <a:extLst>
              <a:ext uri="{FF2B5EF4-FFF2-40B4-BE49-F238E27FC236}">
                <a16:creationId xmlns:a16="http://schemas.microsoft.com/office/drawing/2014/main" id="{4AC76B3E-1A3C-6449-8580-7BBA0A2676A2}"/>
              </a:ext>
            </a:extLst>
          </p:cNvPr>
          <p:cNvSpPr>
            <a:spLocks noGrp="1"/>
          </p:cNvSpPr>
          <p:nvPr>
            <p:ph type="pic" sz="quarter" idx="24"/>
          </p:nvPr>
        </p:nvSpPr>
        <p:spPr>
          <a:xfrm>
            <a:off x="657910" y="1656787"/>
            <a:ext cx="3223117" cy="3223117"/>
          </a:xfrm>
        </p:spPr>
        <p:txBody>
          <a:bodyPr anchor="ctr"/>
          <a:lstStyle>
            <a:lvl1pPr marL="0" indent="0" algn="ctr">
              <a:buFontTx/>
              <a:buNone/>
              <a:defRPr>
                <a:solidFill>
                  <a:schemeClr val="bg1"/>
                </a:solidFill>
              </a:defRPr>
            </a:lvl1pPr>
          </a:lstStyle>
          <a:p>
            <a:r>
              <a:rPr lang="fr-FR"/>
              <a:t>Cliquez sur l'icône pour ajouter une image</a:t>
            </a:r>
            <a:endParaRPr lang="fr-FR" dirty="0"/>
          </a:p>
        </p:txBody>
      </p:sp>
      <p:sp>
        <p:nvSpPr>
          <p:cNvPr id="14" name="Slide Number Placeholder 22">
            <a:extLst>
              <a:ext uri="{FF2B5EF4-FFF2-40B4-BE49-F238E27FC236}">
                <a16:creationId xmlns:a16="http://schemas.microsoft.com/office/drawing/2014/main" id="{F2CE588D-E18D-484E-BFE2-4529E26F40EC}"/>
              </a:ext>
            </a:extLst>
          </p:cNvPr>
          <p:cNvSpPr>
            <a:spLocks noGrp="1"/>
          </p:cNvSpPr>
          <p:nvPr>
            <p:ph type="sldNum" sz="quarter" idx="13"/>
          </p:nvPr>
        </p:nvSpPr>
        <p:spPr>
          <a:xfrm>
            <a:off x="8396239" y="5424876"/>
            <a:ext cx="718886" cy="299749"/>
          </a:xfrm>
        </p:spPr>
        <p:txBody>
          <a:bodyPr/>
          <a:lstStyle/>
          <a:p>
            <a:fld id="{F1F5C55A-AAC4-4FAB-A004-0267178C4D8A}" type="slidenum">
              <a:rPr lang="fr-FR" smtClean="0"/>
              <a:pPr/>
              <a:t>‹N°›</a:t>
            </a:fld>
            <a:endParaRPr lang="fr-FR" dirty="0"/>
          </a:p>
        </p:txBody>
      </p:sp>
      <p:sp>
        <p:nvSpPr>
          <p:cNvPr id="15" name="Text Placeholder 14">
            <a:extLst>
              <a:ext uri="{FF2B5EF4-FFF2-40B4-BE49-F238E27FC236}">
                <a16:creationId xmlns:a16="http://schemas.microsoft.com/office/drawing/2014/main" id="{4C9B7200-E87B-E74B-9B10-CA9BDDA61DE3}"/>
              </a:ext>
            </a:extLst>
          </p:cNvPr>
          <p:cNvSpPr>
            <a:spLocks noGrp="1"/>
          </p:cNvSpPr>
          <p:nvPr>
            <p:ph type="body" sz="quarter" idx="22" hasCustomPrompt="1"/>
          </p:nvPr>
        </p:nvSpPr>
        <p:spPr>
          <a:xfrm flipH="1">
            <a:off x="2551967" y="1656787"/>
            <a:ext cx="1329060" cy="1292695"/>
          </a:xfrm>
          <a:custGeom>
            <a:avLst/>
            <a:gdLst>
              <a:gd name="connsiteX0" fmla="*/ 384933 w 1329060"/>
              <a:gd name="connsiteY0" fmla="*/ 348125 h 1292695"/>
              <a:gd name="connsiteX1" fmla="*/ 542051 w 1329060"/>
              <a:gd name="connsiteY1" fmla="*/ 348125 h 1292695"/>
              <a:gd name="connsiteX2" fmla="*/ 1329060 w 1329060"/>
              <a:gd name="connsiteY2" fmla="*/ 1135134 h 1292695"/>
              <a:gd name="connsiteX3" fmla="*/ 1171144 w 1329060"/>
              <a:gd name="connsiteY3" fmla="*/ 1292695 h 1292695"/>
              <a:gd name="connsiteX4" fmla="*/ 384933 w 1329060"/>
              <a:gd name="connsiteY4" fmla="*/ 505332 h 1292695"/>
              <a:gd name="connsiteX5" fmla="*/ 202293 w 1329060"/>
              <a:gd name="connsiteY5" fmla="*/ 348125 h 1292695"/>
              <a:gd name="connsiteX6" fmla="*/ 359500 w 1329060"/>
              <a:gd name="connsiteY6" fmla="*/ 348125 h 1292695"/>
              <a:gd name="connsiteX7" fmla="*/ 359500 w 1329060"/>
              <a:gd name="connsiteY7" fmla="*/ 505332 h 1292695"/>
              <a:gd name="connsiteX8" fmla="*/ 0 w 1329060"/>
              <a:gd name="connsiteY8" fmla="*/ 865156 h 1292695"/>
              <a:gd name="connsiteX9" fmla="*/ 0 w 1329060"/>
              <a:gd name="connsiteY9" fmla="*/ 550327 h 1292695"/>
              <a:gd name="connsiteX10" fmla="*/ 830271 w 1329060"/>
              <a:gd name="connsiteY10" fmla="*/ 0 h 1292695"/>
              <a:gd name="connsiteX11" fmla="*/ 865332 w 1329060"/>
              <a:gd name="connsiteY11" fmla="*/ 0 h 1292695"/>
              <a:gd name="connsiteX12" fmla="*/ 542051 w 1329060"/>
              <a:gd name="connsiteY12" fmla="*/ 323135 h 1292695"/>
              <a:gd name="connsiteX13" fmla="*/ 507136 w 1329060"/>
              <a:gd name="connsiteY13" fmla="*/ 323135 h 1292695"/>
              <a:gd name="connsiteX14" fmla="*/ 759950 w 1329060"/>
              <a:gd name="connsiteY14" fmla="*/ 0 h 1292695"/>
              <a:gd name="connsiteX15" fmla="*/ 795496 w 1329060"/>
              <a:gd name="connsiteY15" fmla="*/ 0 h 1292695"/>
              <a:gd name="connsiteX16" fmla="*/ 472221 w 1329060"/>
              <a:gd name="connsiteY16" fmla="*/ 323135 h 1292695"/>
              <a:gd name="connsiteX17" fmla="*/ 436508 w 1329060"/>
              <a:gd name="connsiteY17" fmla="*/ 323135 h 1292695"/>
              <a:gd name="connsiteX18" fmla="*/ 690965 w 1329060"/>
              <a:gd name="connsiteY18" fmla="*/ 0 h 1292695"/>
              <a:gd name="connsiteX19" fmla="*/ 724916 w 1329060"/>
              <a:gd name="connsiteY19" fmla="*/ 0 h 1292695"/>
              <a:gd name="connsiteX20" fmla="*/ 401948 w 1329060"/>
              <a:gd name="connsiteY20" fmla="*/ 323135 h 1292695"/>
              <a:gd name="connsiteX21" fmla="*/ 384933 w 1329060"/>
              <a:gd name="connsiteY21" fmla="*/ 323135 h 1292695"/>
              <a:gd name="connsiteX22" fmla="*/ 384933 w 1329060"/>
              <a:gd name="connsiteY22" fmla="*/ 306032 h 1292695"/>
              <a:gd name="connsiteX23" fmla="*/ 620109 w 1329060"/>
              <a:gd name="connsiteY23" fmla="*/ 0 h 1292695"/>
              <a:gd name="connsiteX24" fmla="*/ 655793 w 1329060"/>
              <a:gd name="connsiteY24" fmla="*/ 0 h 1292695"/>
              <a:gd name="connsiteX25" fmla="*/ 384933 w 1329060"/>
              <a:gd name="connsiteY25" fmla="*/ 271117 h 1292695"/>
              <a:gd name="connsiteX26" fmla="*/ 384933 w 1329060"/>
              <a:gd name="connsiteY26" fmla="*/ 235404 h 1292695"/>
              <a:gd name="connsiteX27" fmla="*/ 550619 w 1329060"/>
              <a:gd name="connsiteY27" fmla="*/ 0 h 1292695"/>
              <a:gd name="connsiteX28" fmla="*/ 585422 w 1329060"/>
              <a:gd name="connsiteY28" fmla="*/ 0 h 1292695"/>
              <a:gd name="connsiteX29" fmla="*/ 384933 w 1329060"/>
              <a:gd name="connsiteY29" fmla="*/ 200489 h 1292695"/>
              <a:gd name="connsiteX30" fmla="*/ 384933 w 1329060"/>
              <a:gd name="connsiteY30" fmla="*/ 165928 h 1292695"/>
              <a:gd name="connsiteX31" fmla="*/ 0 w 1329060"/>
              <a:gd name="connsiteY31" fmla="*/ 0 h 1292695"/>
              <a:gd name="connsiteX32" fmla="*/ 193721 w 1329060"/>
              <a:gd name="connsiteY32" fmla="*/ 0 h 1292695"/>
              <a:gd name="connsiteX33" fmla="*/ 359500 w 1329060"/>
              <a:gd name="connsiteY33" fmla="*/ 165928 h 1292695"/>
              <a:gd name="connsiteX34" fmla="*/ 359500 w 1329060"/>
              <a:gd name="connsiteY34" fmla="*/ 323135 h 1292695"/>
              <a:gd name="connsiteX35" fmla="*/ 202293 w 1329060"/>
              <a:gd name="connsiteY35" fmla="*/ 323135 h 1292695"/>
              <a:gd name="connsiteX36" fmla="*/ 0 w 1329060"/>
              <a:gd name="connsiteY36" fmla="*/ 121024 h 129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29060" h="1292695">
                <a:moveTo>
                  <a:pt x="384933" y="348125"/>
                </a:moveTo>
                <a:lnTo>
                  <a:pt x="542051" y="348125"/>
                </a:lnTo>
                <a:lnTo>
                  <a:pt x="1329060" y="1135134"/>
                </a:lnTo>
                <a:lnTo>
                  <a:pt x="1171144" y="1292695"/>
                </a:lnTo>
                <a:lnTo>
                  <a:pt x="384933" y="505332"/>
                </a:lnTo>
                <a:close/>
                <a:moveTo>
                  <a:pt x="202293" y="348125"/>
                </a:moveTo>
                <a:lnTo>
                  <a:pt x="359500" y="348125"/>
                </a:lnTo>
                <a:lnTo>
                  <a:pt x="359500" y="505332"/>
                </a:lnTo>
                <a:lnTo>
                  <a:pt x="0" y="865156"/>
                </a:lnTo>
                <a:lnTo>
                  <a:pt x="0" y="550327"/>
                </a:lnTo>
                <a:close/>
                <a:moveTo>
                  <a:pt x="830271" y="0"/>
                </a:moveTo>
                <a:lnTo>
                  <a:pt x="865332" y="0"/>
                </a:lnTo>
                <a:lnTo>
                  <a:pt x="542051" y="323135"/>
                </a:lnTo>
                <a:lnTo>
                  <a:pt x="507136" y="323135"/>
                </a:lnTo>
                <a:close/>
                <a:moveTo>
                  <a:pt x="759950" y="0"/>
                </a:moveTo>
                <a:lnTo>
                  <a:pt x="795496" y="0"/>
                </a:lnTo>
                <a:lnTo>
                  <a:pt x="472221" y="323135"/>
                </a:lnTo>
                <a:lnTo>
                  <a:pt x="436508" y="323135"/>
                </a:lnTo>
                <a:close/>
                <a:moveTo>
                  <a:pt x="690965" y="0"/>
                </a:moveTo>
                <a:lnTo>
                  <a:pt x="724916" y="0"/>
                </a:lnTo>
                <a:lnTo>
                  <a:pt x="401948" y="323135"/>
                </a:lnTo>
                <a:lnTo>
                  <a:pt x="384933" y="323135"/>
                </a:lnTo>
                <a:lnTo>
                  <a:pt x="384933" y="306032"/>
                </a:lnTo>
                <a:close/>
                <a:moveTo>
                  <a:pt x="620109" y="0"/>
                </a:moveTo>
                <a:lnTo>
                  <a:pt x="655793" y="0"/>
                </a:lnTo>
                <a:lnTo>
                  <a:pt x="384933" y="271117"/>
                </a:lnTo>
                <a:lnTo>
                  <a:pt x="384933" y="235404"/>
                </a:lnTo>
                <a:close/>
                <a:moveTo>
                  <a:pt x="550619" y="0"/>
                </a:moveTo>
                <a:lnTo>
                  <a:pt x="585422" y="0"/>
                </a:lnTo>
                <a:lnTo>
                  <a:pt x="384933" y="200489"/>
                </a:lnTo>
                <a:lnTo>
                  <a:pt x="384933" y="165928"/>
                </a:lnTo>
                <a:close/>
                <a:moveTo>
                  <a:pt x="0" y="0"/>
                </a:moveTo>
                <a:lnTo>
                  <a:pt x="193721" y="0"/>
                </a:lnTo>
                <a:lnTo>
                  <a:pt x="359500" y="165928"/>
                </a:lnTo>
                <a:lnTo>
                  <a:pt x="359500" y="323135"/>
                </a:lnTo>
                <a:lnTo>
                  <a:pt x="202293" y="323135"/>
                </a:lnTo>
                <a:lnTo>
                  <a:pt x="0" y="121024"/>
                </a:lnTo>
                <a:close/>
              </a:path>
            </a:pathLst>
          </a:custGeom>
          <a:solidFill>
            <a:srgbClr val="53BFEB"/>
          </a:solidFill>
        </p:spPr>
        <p:txBody>
          <a:bodyPr wrap="square">
            <a:noAutofit/>
          </a:bodyPr>
          <a:lstStyle>
            <a:lvl1pPr marL="0" indent="0">
              <a:buNone/>
              <a:defRPr sz="100" b="0" i="0">
                <a:latin typeface="Arial" panose="020B0604020202020204" pitchFamily="34" charset="0"/>
                <a:cs typeface="Arial" panose="020B0604020202020204" pitchFamily="34" charset="0"/>
              </a:defRPr>
            </a:lvl1pPr>
          </a:lstStyle>
          <a:p>
            <a:pPr algn="ctr" defTabSz="457200">
              <a:lnSpc>
                <a:spcPct val="100000"/>
              </a:lnSpc>
              <a:defRPr sz="1800" cap="none" spc="0">
                <a:solidFill>
                  <a:srgbClr val="000000"/>
                </a:solidFill>
                <a:latin typeface="Arial"/>
                <a:ea typeface="Arial"/>
                <a:cs typeface="Arial"/>
                <a:sym typeface="Arial"/>
              </a:defRPr>
            </a:pPr>
            <a:r>
              <a:rPr lang="fr-FR" dirty="0"/>
              <a:t>   </a:t>
            </a:r>
            <a:endParaRPr dirty="0"/>
          </a:p>
        </p:txBody>
      </p:sp>
      <p:sp>
        <p:nvSpPr>
          <p:cNvPr id="17" name="Text Placeholder 2">
            <a:extLst>
              <a:ext uri="{FF2B5EF4-FFF2-40B4-BE49-F238E27FC236}">
                <a16:creationId xmlns:a16="http://schemas.microsoft.com/office/drawing/2014/main" id="{16E5078E-E19B-7A4B-B85D-9B0CC7D96549}"/>
              </a:ext>
            </a:extLst>
          </p:cNvPr>
          <p:cNvSpPr>
            <a:spLocks noGrp="1"/>
          </p:cNvSpPr>
          <p:nvPr>
            <p:ph type="body" sz="quarter" idx="26" hasCustomPrompt="1"/>
          </p:nvPr>
        </p:nvSpPr>
        <p:spPr>
          <a:xfrm>
            <a:off x="4154798" y="1490078"/>
            <a:ext cx="4360274" cy="3602622"/>
          </a:xfrm>
        </p:spPr>
        <p:txBody>
          <a:bodyPr>
            <a:normAutofit/>
          </a:bodyPr>
          <a:lstStyle>
            <a:lvl1pPr marL="279450" indent="-279450">
              <a:buSzPct val="140000"/>
              <a:buFontTx/>
              <a:buBlip>
                <a:blip r:embed="rId2">
                  <a:extLst>
                    <a:ext uri="{96DAC541-7B7A-43D3-8B79-37D633B846F1}">
                      <asvg:svgBlip xmlns:asvg="http://schemas.microsoft.com/office/drawing/2016/SVG/main" r:embed="rId3"/>
                    </a:ext>
                  </a:extLst>
                </a:blip>
              </a:buBlip>
              <a:defRPr sz="1400">
                <a:solidFill>
                  <a:srgbClr val="481F6B"/>
                </a:solidFill>
              </a:defRPr>
            </a:lvl1pPr>
            <a:lvl2pPr>
              <a:defRPr sz="1300">
                <a:solidFill>
                  <a:srgbClr val="481F6B"/>
                </a:solidFill>
              </a:defRPr>
            </a:lvl2pPr>
            <a:lvl3pPr>
              <a:defRPr sz="1300">
                <a:solidFill>
                  <a:srgbClr val="481F6B"/>
                </a:solidFill>
              </a:defRPr>
            </a:lvl3pPr>
            <a:lvl4pPr>
              <a:defRPr sz="1300">
                <a:solidFill>
                  <a:srgbClr val="481F6B"/>
                </a:solidFill>
              </a:defRPr>
            </a:lvl4pPr>
            <a:lvl5pPr>
              <a:defRPr sz="1300">
                <a:solidFill>
                  <a:srgbClr val="481F6B"/>
                </a:solidFill>
              </a:defRPr>
            </a:lvl5pPr>
          </a:lstStyle>
          <a:p>
            <a:pPr lvl="0"/>
            <a:r>
              <a:rPr lang="en-US" dirty="0"/>
              <a:t>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reeform 18">
            <a:extLst>
              <a:ext uri="{FF2B5EF4-FFF2-40B4-BE49-F238E27FC236}">
                <a16:creationId xmlns:a16="http://schemas.microsoft.com/office/drawing/2014/main" id="{5EB1EC8F-D597-EB46-9CED-6A91C9A77D8E}"/>
              </a:ext>
            </a:extLst>
          </p:cNvPr>
          <p:cNvSpPr/>
          <p:nvPr/>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8" name="Espace réservé du texte 2">
            <a:extLst>
              <a:ext uri="{FF2B5EF4-FFF2-40B4-BE49-F238E27FC236}">
                <a16:creationId xmlns:a16="http://schemas.microsoft.com/office/drawing/2014/main" id="{6F3065EC-F9AE-AB40-A23F-B8D8242B0862}"/>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rgbClr val="371450"/>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1107771600"/>
      </p:ext>
    </p:extLst>
  </p:cSld>
  <p:clrMapOvr>
    <a:masterClrMapping/>
  </p:clrMapOvr>
  <p:hf hdr="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_Texte/Image 2 rose">
    <p:bg>
      <p:bgPr>
        <a:solidFill>
          <a:srgbClr val="FFD64B"/>
        </a:solidFill>
        <a:effectLst/>
      </p:bgPr>
    </p:bg>
    <p:spTree>
      <p:nvGrpSpPr>
        <p:cNvPr id="1" name=""/>
        <p:cNvGrpSpPr/>
        <p:nvPr/>
      </p:nvGrpSpPr>
      <p:grpSpPr>
        <a:xfrm>
          <a:off x="0" y="0"/>
          <a:ext cx="0" cy="0"/>
          <a:chOff x="0" y="0"/>
          <a:chExt cx="0" cy="0"/>
        </a:xfrm>
      </p:grpSpPr>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lvl1pPr>
              <a:defRPr>
                <a:solidFill>
                  <a:schemeClr val="bg1"/>
                </a:solidFill>
              </a:defRPr>
            </a:lvl1pPr>
          </a:lstStyle>
          <a:p>
            <a:pPr>
              <a:defRPr/>
            </a:pPr>
            <a:r>
              <a:rPr lang="fr-FR"/>
              <a:t>© SQLI GROUP | 2015 </a:t>
            </a:r>
          </a:p>
        </p:txBody>
      </p:sp>
      <p:sp>
        <p:nvSpPr>
          <p:cNvPr id="15" name="Espace réservé pour une image  11">
            <a:extLst>
              <a:ext uri="{FF2B5EF4-FFF2-40B4-BE49-F238E27FC236}">
                <a16:creationId xmlns:a16="http://schemas.microsoft.com/office/drawing/2014/main" id="{38595F0F-61C2-7F44-BD12-CBC1360A189E}"/>
              </a:ext>
            </a:extLst>
          </p:cNvPr>
          <p:cNvSpPr>
            <a:spLocks noGrp="1"/>
          </p:cNvSpPr>
          <p:nvPr>
            <p:ph type="pic" sz="quarter" idx="24"/>
          </p:nvPr>
        </p:nvSpPr>
        <p:spPr>
          <a:xfrm>
            <a:off x="6361642" y="0"/>
            <a:ext cx="2776861" cy="5715000"/>
          </a:xfrm>
        </p:spPr>
        <p:txBody>
          <a:bodyPr anchor="ctr"/>
          <a:lstStyle>
            <a:lvl1pPr marL="0" indent="0" algn="ctr">
              <a:buFontTx/>
              <a:buNone/>
              <a:defRPr>
                <a:solidFill>
                  <a:schemeClr val="bg1"/>
                </a:solidFill>
              </a:defRPr>
            </a:lvl1pPr>
          </a:lstStyle>
          <a:p>
            <a:r>
              <a:rPr lang="fr-FR"/>
              <a:t>Cliquez sur l'icône pour ajouter une image</a:t>
            </a:r>
            <a:endParaRPr lang="fr-FR" dirty="0"/>
          </a:p>
        </p:txBody>
      </p:sp>
      <p:sp>
        <p:nvSpPr>
          <p:cNvPr id="7" name="Slide Number Placeholder 22">
            <a:extLst>
              <a:ext uri="{FF2B5EF4-FFF2-40B4-BE49-F238E27FC236}">
                <a16:creationId xmlns:a16="http://schemas.microsoft.com/office/drawing/2014/main" id="{8C5D9930-850D-D54E-B6D6-A20DD877DD6D}"/>
              </a:ext>
            </a:extLst>
          </p:cNvPr>
          <p:cNvSpPr>
            <a:spLocks noGrp="1"/>
          </p:cNvSpPr>
          <p:nvPr>
            <p:ph type="sldNum" sz="quarter" idx="13"/>
          </p:nvPr>
        </p:nvSpPr>
        <p:spPr>
          <a:xfrm>
            <a:off x="8396239" y="5424876"/>
            <a:ext cx="718886" cy="299749"/>
          </a:xfrm>
        </p:spPr>
        <p:txBody>
          <a:bodyPr/>
          <a:lstStyle/>
          <a:p>
            <a:fld id="{F1F5C55A-AAC4-4FAB-A004-0267178C4D8A}" type="slidenum">
              <a:rPr lang="fr-FR" smtClean="0"/>
              <a:pPr/>
              <a:t>‹N°›</a:t>
            </a:fld>
            <a:endParaRPr lang="fr-FR" dirty="0"/>
          </a:p>
        </p:txBody>
      </p:sp>
      <p:sp>
        <p:nvSpPr>
          <p:cNvPr id="9" name="Text Placeholder 2">
            <a:extLst>
              <a:ext uri="{FF2B5EF4-FFF2-40B4-BE49-F238E27FC236}">
                <a16:creationId xmlns:a16="http://schemas.microsoft.com/office/drawing/2014/main" id="{F3AE69A7-FE29-CF42-9F2C-BED35E28FDA5}"/>
              </a:ext>
            </a:extLst>
          </p:cNvPr>
          <p:cNvSpPr>
            <a:spLocks noGrp="1"/>
          </p:cNvSpPr>
          <p:nvPr>
            <p:ph type="body" sz="quarter" idx="26" hasCustomPrompt="1"/>
          </p:nvPr>
        </p:nvSpPr>
        <p:spPr>
          <a:xfrm>
            <a:off x="511484" y="1490078"/>
            <a:ext cx="5482915" cy="3602622"/>
          </a:xfrm>
        </p:spPr>
        <p:txBody>
          <a:bodyPr>
            <a:normAutofit/>
          </a:bodyPr>
          <a:lstStyle>
            <a:lvl1pPr marL="279450" indent="-279450">
              <a:buSzPct val="140000"/>
              <a:buFontTx/>
              <a:buBlip>
                <a:blip r:embed="rId2">
                  <a:extLst>
                    <a:ext uri="{96DAC541-7B7A-43D3-8B79-37D633B846F1}">
                      <asvg:svgBlip xmlns:asvg="http://schemas.microsoft.com/office/drawing/2016/SVG/main" r:embed="rId3"/>
                    </a:ext>
                  </a:extLst>
                </a:blip>
              </a:buBlip>
              <a:defRPr sz="1400">
                <a:solidFill>
                  <a:srgbClr val="481F6B"/>
                </a:solidFill>
              </a:defRPr>
            </a:lvl1pPr>
            <a:lvl2pPr>
              <a:defRPr sz="1300">
                <a:solidFill>
                  <a:srgbClr val="481F6B"/>
                </a:solidFill>
              </a:defRPr>
            </a:lvl2pPr>
            <a:lvl3pPr>
              <a:defRPr sz="1300">
                <a:solidFill>
                  <a:srgbClr val="481F6B"/>
                </a:solidFill>
              </a:defRPr>
            </a:lvl3pPr>
            <a:lvl4pPr>
              <a:defRPr sz="1300">
                <a:solidFill>
                  <a:srgbClr val="481F6B"/>
                </a:solidFill>
              </a:defRPr>
            </a:lvl4pPr>
            <a:lvl5pPr>
              <a:defRPr sz="1300">
                <a:solidFill>
                  <a:srgbClr val="481F6B"/>
                </a:solidFill>
              </a:defRPr>
            </a:lvl5pPr>
          </a:lstStyle>
          <a:p>
            <a:pPr lvl="0"/>
            <a:r>
              <a:rPr lang="en-US" dirty="0"/>
              <a:t>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reeform 10">
            <a:extLst>
              <a:ext uri="{FF2B5EF4-FFF2-40B4-BE49-F238E27FC236}">
                <a16:creationId xmlns:a16="http://schemas.microsoft.com/office/drawing/2014/main" id="{5946AB60-CBD6-9545-9F55-E4535B6E18D2}"/>
              </a:ext>
            </a:extLst>
          </p:cNvPr>
          <p:cNvSpPr/>
          <p:nvPr/>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8" name="Espace réservé du texte 2">
            <a:extLst>
              <a:ext uri="{FF2B5EF4-FFF2-40B4-BE49-F238E27FC236}">
                <a16:creationId xmlns:a16="http://schemas.microsoft.com/office/drawing/2014/main" id="{9D638618-45F1-0A46-A513-EE552B2FD3A7}"/>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rgbClr val="371450"/>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2752965556"/>
      </p:ext>
    </p:extLst>
  </p:cSld>
  <p:clrMapOvr>
    <a:masterClrMapping/>
  </p:clrMapOvr>
  <p:hf hdr="0"/>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re et contenu fond perso 1">
    <p:spTree>
      <p:nvGrpSpPr>
        <p:cNvPr id="1" name=""/>
        <p:cNvGrpSpPr/>
        <p:nvPr/>
      </p:nvGrpSpPr>
      <p:grpSpPr>
        <a:xfrm>
          <a:off x="0" y="0"/>
          <a:ext cx="0" cy="0"/>
          <a:chOff x="0" y="0"/>
          <a:chExt cx="0" cy="0"/>
        </a:xfrm>
      </p:grpSpPr>
      <p:pic>
        <p:nvPicPr>
          <p:cNvPr id="12" name="Image 11"/>
          <p:cNvPicPr preferRelativeResize="0">
            <a:picLocks/>
          </p:cNvPicPr>
          <p:nvPr userDrawn="1"/>
        </p:nvPicPr>
        <p:blipFill>
          <a:blip r:embed="rId2">
            <a:extLst>
              <a:ext uri="{28A0092B-C50C-407E-A947-70E740481C1C}">
                <a14:useLocalDpi xmlns:a14="http://schemas.microsoft.com/office/drawing/2010/main" val="0"/>
              </a:ext>
            </a:extLst>
          </a:blip>
          <a:stretch>
            <a:fillRect/>
          </a:stretch>
        </p:blipFill>
        <p:spPr>
          <a:xfrm>
            <a:off x="0" y="-900"/>
            <a:ext cx="9144000" cy="5716800"/>
          </a:xfrm>
          <a:prstGeom prst="rect">
            <a:avLst/>
          </a:prstGeom>
        </p:spPr>
      </p:pic>
      <p:cxnSp>
        <p:nvCxnSpPr>
          <p:cNvPr id="14" name="Connecteur droit 13"/>
          <p:cNvCxnSpPr/>
          <p:nvPr userDrawn="1"/>
        </p:nvCxnSpPr>
        <p:spPr>
          <a:xfrm>
            <a:off x="416360" y="193204"/>
            <a:ext cx="540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Espace réservé du contenu 2"/>
          <p:cNvSpPr>
            <a:spLocks noGrp="1"/>
          </p:cNvSpPr>
          <p:nvPr>
            <p:ph idx="16" hasCustomPrompt="1"/>
          </p:nvPr>
        </p:nvSpPr>
        <p:spPr>
          <a:xfrm>
            <a:off x="306000" y="1316376"/>
            <a:ext cx="8532000" cy="3816424"/>
          </a:xfrm>
        </p:spPr>
        <p:txBody>
          <a:bodyPr/>
          <a:lstStyle>
            <a:lvl1pPr marL="252000" indent="-252000">
              <a:defRPr baseline="0"/>
            </a:lvl1pPr>
            <a:lvl2pPr marL="252000" indent="-252000">
              <a:defRPr/>
            </a:lvl2pPr>
            <a:lvl4pPr>
              <a:defRPr/>
            </a:lvl4pPr>
            <a:lvl5pPr>
              <a:defRPr baseline="0"/>
            </a:lvl5pPr>
            <a:lvl6pPr>
              <a:defRPr/>
            </a:lvl6pPr>
          </a:lstStyle>
          <a:p>
            <a:pPr lvl="0"/>
            <a:r>
              <a:rPr lang="fr-FR"/>
              <a:t>Cliquez pour saisir du texte</a:t>
            </a:r>
          </a:p>
          <a:p>
            <a:pPr lvl="1"/>
            <a:r>
              <a:rPr lang="fr-FR"/>
              <a:t>Deuxième niveau</a:t>
            </a:r>
          </a:p>
          <a:p>
            <a:pPr lvl="2"/>
            <a:r>
              <a:rPr lang="fr-FR"/>
              <a:t>Troisième niveau</a:t>
            </a:r>
          </a:p>
          <a:p>
            <a:pPr lvl="3"/>
            <a:r>
              <a:rPr lang="fr-FR"/>
              <a:t>Quatrième niveau</a:t>
            </a:r>
          </a:p>
          <a:p>
            <a:pPr lvl="4"/>
            <a:r>
              <a:rPr lang="fr-FR"/>
              <a:t>Cinquième niveau</a:t>
            </a:r>
          </a:p>
          <a:p>
            <a:pPr lvl="5"/>
            <a:r>
              <a:rPr lang="fr-FR"/>
              <a:t>Sixième</a:t>
            </a:r>
          </a:p>
        </p:txBody>
      </p:sp>
      <p:sp>
        <p:nvSpPr>
          <p:cNvPr id="18" name="Espace réservé du numéro de diapositive 5"/>
          <p:cNvSpPr>
            <a:spLocks noGrp="1"/>
          </p:cNvSpPr>
          <p:nvPr>
            <p:ph type="sldNum" sz="quarter" idx="12"/>
          </p:nvPr>
        </p:nvSpPr>
        <p:spPr>
          <a:xfrm>
            <a:off x="8604449" y="5410729"/>
            <a:ext cx="438870" cy="287999"/>
          </a:xfrm>
        </p:spPr>
        <p:txBody>
          <a:bodyPr/>
          <a:lstStyle>
            <a:lvl1pPr algn="r">
              <a:defRPr sz="1100">
                <a:solidFill>
                  <a:schemeClr val="tx1">
                    <a:lumMod val="50000"/>
                    <a:lumOff val="50000"/>
                  </a:schemeClr>
                </a:solidFill>
              </a:defRPr>
            </a:lvl1pPr>
          </a:lstStyle>
          <a:p>
            <a:fld id="{F1F5C55A-AAC4-4FAB-A004-0267178C4D8A}" type="slidenum">
              <a:rPr smtClean="0">
                <a:solidFill>
                  <a:srgbClr val="000000">
                    <a:lumMod val="50000"/>
                    <a:lumOff val="50000"/>
                  </a:srgbClr>
                </a:solidFill>
              </a:rPr>
              <a:pPr/>
              <a:t>‹N°›</a:t>
            </a:fld>
            <a:endParaRPr>
              <a:solidFill>
                <a:srgbClr val="000000">
                  <a:lumMod val="50000"/>
                  <a:lumOff val="50000"/>
                </a:srgbClr>
              </a:solidFill>
            </a:endParaRPr>
          </a:p>
        </p:txBody>
      </p:sp>
      <p:sp>
        <p:nvSpPr>
          <p:cNvPr id="3" name="Espace réservé de la date 2"/>
          <p:cNvSpPr>
            <a:spLocks noGrp="1"/>
          </p:cNvSpPr>
          <p:nvPr>
            <p:ph type="dt" sz="half" idx="17"/>
          </p:nvPr>
        </p:nvSpPr>
        <p:spPr/>
        <p:txBody>
          <a:bodyPr/>
          <a:lstStyle/>
          <a:p>
            <a:endParaRPr lang="fr-FR">
              <a:solidFill>
                <a:srgbClr val="000000">
                  <a:tint val="75000"/>
                </a:srgbClr>
              </a:solidFill>
            </a:endParaRPr>
          </a:p>
        </p:txBody>
      </p:sp>
      <p:sp>
        <p:nvSpPr>
          <p:cNvPr id="4" name="Titre 3"/>
          <p:cNvSpPr>
            <a:spLocks noGrp="1"/>
          </p:cNvSpPr>
          <p:nvPr>
            <p:ph type="title" hasCustomPrompt="1"/>
          </p:nvPr>
        </p:nvSpPr>
        <p:spPr/>
        <p:txBody>
          <a:bodyPr/>
          <a:lstStyle>
            <a:lvl1pPr>
              <a:defRPr/>
            </a:lvl1pPr>
          </a:lstStyle>
          <a:p>
            <a:r>
              <a:rPr lang="fr-FR"/>
              <a:t>Cliquez pour ajouter un titre</a:t>
            </a:r>
          </a:p>
        </p:txBody>
      </p:sp>
      <p:sp>
        <p:nvSpPr>
          <p:cNvPr id="16" name="Espace réservé du texte 8"/>
          <p:cNvSpPr>
            <a:spLocks noGrp="1"/>
          </p:cNvSpPr>
          <p:nvPr>
            <p:ph type="body" sz="quarter" idx="13" hasCustomPrompt="1"/>
          </p:nvPr>
        </p:nvSpPr>
        <p:spPr>
          <a:xfrm>
            <a:off x="306000" y="769268"/>
            <a:ext cx="8532000" cy="461665"/>
          </a:xfrm>
        </p:spPr>
        <p:txBody>
          <a:bodyPr>
            <a:normAutofit/>
          </a:bodyPr>
          <a:lstStyle>
            <a:lvl1pPr marL="0" indent="0">
              <a:spcBef>
                <a:spcPts val="0"/>
              </a:spcBef>
              <a:buNone/>
              <a:defRPr sz="2400" b="0" cap="all" baseline="0">
                <a:solidFill>
                  <a:srgbClr val="A97024"/>
                </a:solidFill>
                <a:latin typeface="DIN Next LT Pro Condensed" charset="0"/>
              </a:defRPr>
            </a:lvl1pPr>
          </a:lstStyle>
          <a:p>
            <a:pPr lvl="0"/>
            <a:r>
              <a:rPr lang="fr-FR"/>
              <a:t>Cliquez pour ajouter un sous-titre</a:t>
            </a:r>
          </a:p>
        </p:txBody>
      </p:sp>
      <p:sp>
        <p:nvSpPr>
          <p:cNvPr id="20" name="Espace réservé du pied de page 11"/>
          <p:cNvSpPr>
            <a:spLocks noGrp="1"/>
          </p:cNvSpPr>
          <p:nvPr>
            <p:ph type="ftr" sz="quarter" idx="15"/>
          </p:nvPr>
        </p:nvSpPr>
        <p:spPr>
          <a:xfrm>
            <a:off x="306000" y="5409001"/>
            <a:ext cx="4824536" cy="287999"/>
          </a:xfrm>
        </p:spPr>
        <p:txBody>
          <a:bodyPr/>
          <a:lstStyle/>
          <a:p>
            <a:pPr>
              <a:defRPr/>
            </a:pPr>
            <a:endParaRPr>
              <a:solidFill>
                <a:prstClr val="white">
                  <a:lumMod val="50000"/>
                </a:prstClr>
              </a:solidFill>
            </a:endParaRPr>
          </a:p>
        </p:txBody>
      </p:sp>
      <p:grpSp>
        <p:nvGrpSpPr>
          <p:cNvPr id="15" name="Grouper 14"/>
          <p:cNvGrpSpPr>
            <a:grpSpLocks noChangeAspect="1"/>
          </p:cNvGrpSpPr>
          <p:nvPr userDrawn="1"/>
        </p:nvGrpSpPr>
        <p:grpSpPr>
          <a:xfrm rot="10800000">
            <a:off x="9021129" y="5455063"/>
            <a:ext cx="129543" cy="252024"/>
            <a:chOff x="7380312" y="4513684"/>
            <a:chExt cx="400050" cy="778286"/>
          </a:xfrm>
        </p:grpSpPr>
        <p:pic>
          <p:nvPicPr>
            <p:cNvPr id="23" name="Image 22" descr="SQLI(3).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23321" r="54922"/>
            <a:stretch/>
          </p:blipFill>
          <p:spPr>
            <a:xfrm>
              <a:off x="7380312" y="4513684"/>
              <a:ext cx="360338" cy="778286"/>
            </a:xfrm>
            <a:prstGeom prst="rect">
              <a:avLst/>
            </a:prstGeom>
          </p:spPr>
        </p:pic>
        <p:pic>
          <p:nvPicPr>
            <p:cNvPr id="24" name="Image 23" descr="SQLI(3).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23321" t="81331" r="52524"/>
            <a:stretch/>
          </p:blipFill>
          <p:spPr>
            <a:xfrm>
              <a:off x="7380312" y="5146674"/>
              <a:ext cx="400050" cy="145295"/>
            </a:xfrm>
            <a:prstGeom prst="rect">
              <a:avLst/>
            </a:prstGeom>
          </p:spPr>
        </p:pic>
        <p:pic>
          <p:nvPicPr>
            <p:cNvPr id="25" name="Image 24" descr="SQLI(3).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23321" r="52524" b="81492"/>
            <a:stretch/>
          </p:blipFill>
          <p:spPr>
            <a:xfrm>
              <a:off x="7380312" y="4513684"/>
              <a:ext cx="400050" cy="144041"/>
            </a:xfrm>
            <a:prstGeom prst="rect">
              <a:avLst/>
            </a:prstGeom>
          </p:spPr>
        </p:pic>
      </p:grpSp>
    </p:spTree>
    <p:extLst>
      <p:ext uri="{BB962C8B-B14F-4D97-AF65-F5344CB8AC3E}">
        <p14:creationId xmlns:p14="http://schemas.microsoft.com/office/powerpoint/2010/main" val="301234614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9" name="Espace réservé du texte 8"/>
          <p:cNvSpPr>
            <a:spLocks noGrp="1"/>
          </p:cNvSpPr>
          <p:nvPr>
            <p:ph type="body" sz="quarter" idx="13" hasCustomPrompt="1"/>
          </p:nvPr>
        </p:nvSpPr>
        <p:spPr>
          <a:xfrm>
            <a:off x="306000" y="769268"/>
            <a:ext cx="8532000" cy="461665"/>
          </a:xfrm>
        </p:spPr>
        <p:txBody>
          <a:bodyPr>
            <a:normAutofit/>
          </a:bodyPr>
          <a:lstStyle>
            <a:lvl1pPr marL="0" indent="0">
              <a:spcBef>
                <a:spcPts val="0"/>
              </a:spcBef>
              <a:buNone/>
              <a:defRPr sz="2400" b="0" cap="all" baseline="0">
                <a:solidFill>
                  <a:srgbClr val="A97024"/>
                </a:solidFill>
                <a:latin typeface="DIN Next LT Pro Condensed" charset="0"/>
              </a:defRPr>
            </a:lvl1pPr>
          </a:lstStyle>
          <a:p>
            <a:pPr lvl="0"/>
            <a:r>
              <a:rPr lang="fr-FR" dirty="0"/>
              <a:t>Cliquez pour ajouter un sous-titre</a:t>
            </a:r>
          </a:p>
        </p:txBody>
      </p:sp>
      <p:cxnSp>
        <p:nvCxnSpPr>
          <p:cNvPr id="14" name="Connecteur droit 13"/>
          <p:cNvCxnSpPr/>
          <p:nvPr userDrawn="1"/>
        </p:nvCxnSpPr>
        <p:spPr>
          <a:xfrm>
            <a:off x="416360" y="193204"/>
            <a:ext cx="540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Espace réservé du contenu 2"/>
          <p:cNvSpPr>
            <a:spLocks noGrp="1"/>
          </p:cNvSpPr>
          <p:nvPr>
            <p:ph idx="16" hasCustomPrompt="1"/>
          </p:nvPr>
        </p:nvSpPr>
        <p:spPr>
          <a:xfrm>
            <a:off x="306000" y="1316376"/>
            <a:ext cx="8532000" cy="3816424"/>
          </a:xfrm>
        </p:spPr>
        <p:txBody>
          <a:bodyPr/>
          <a:lstStyle>
            <a:lvl1pPr marL="252000" indent="-252000">
              <a:buClr>
                <a:schemeClr val="accent6"/>
              </a:buClr>
              <a:defRPr baseline="0"/>
            </a:lvl1pPr>
            <a:lvl2pPr marL="252000" indent="-252000">
              <a:defRPr/>
            </a:lvl2pPr>
            <a:lvl3pPr>
              <a:buClr>
                <a:schemeClr val="accent6"/>
              </a:buClr>
              <a:defRPr/>
            </a:lvl3pPr>
            <a:lvl4pPr>
              <a:defRPr/>
            </a:lvl4pPr>
            <a:lvl5pPr>
              <a:defRPr baseline="0"/>
            </a:lvl5pPr>
            <a:lvl6pPr>
              <a:defRPr/>
            </a:lvl6pPr>
          </a:lstStyle>
          <a:p>
            <a:pPr lvl="0"/>
            <a:r>
              <a:rPr lang="fr-FR" dirty="0"/>
              <a:t>Cliquez pour saisir du texte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a:t>
            </a:r>
          </a:p>
        </p:txBody>
      </p:sp>
      <p:sp>
        <p:nvSpPr>
          <p:cNvPr id="4" name="Titre 3"/>
          <p:cNvSpPr>
            <a:spLocks noGrp="1"/>
          </p:cNvSpPr>
          <p:nvPr>
            <p:ph type="title" hasCustomPrompt="1"/>
          </p:nvPr>
        </p:nvSpPr>
        <p:spPr/>
        <p:txBody>
          <a:bodyPr/>
          <a:lstStyle>
            <a:lvl1pPr>
              <a:defRPr/>
            </a:lvl1pPr>
          </a:lstStyle>
          <a:p>
            <a:r>
              <a:rPr lang="fr-FR" dirty="0"/>
              <a:t>Cliquez pour ajouter un titre</a:t>
            </a:r>
          </a:p>
        </p:txBody>
      </p:sp>
      <p:sp>
        <p:nvSpPr>
          <p:cNvPr id="2" name="Espace réservé de la date 1"/>
          <p:cNvSpPr>
            <a:spLocks noGrp="1"/>
          </p:cNvSpPr>
          <p:nvPr>
            <p:ph type="dt" sz="half" idx="17"/>
          </p:nvPr>
        </p:nvSpPr>
        <p:spPr>
          <a:xfrm>
            <a:off x="5790363" y="5409000"/>
            <a:ext cx="2057400" cy="288000"/>
          </a:xfrm>
          <a:prstGeom prst="rect">
            <a:avLst/>
          </a:prstGeom>
        </p:spPr>
        <p:txBody>
          <a:bodyPr/>
          <a:lstStyle/>
          <a:p>
            <a:r>
              <a:rPr lang="fr-FR"/>
              <a:t>&lt;Version&gt; - &lt;Date&gt;</a:t>
            </a:r>
            <a:endParaRPr lang="fr-FR" dirty="0"/>
          </a:p>
        </p:txBody>
      </p:sp>
      <p:sp>
        <p:nvSpPr>
          <p:cNvPr id="5" name="Espace réservé du pied de page 4"/>
          <p:cNvSpPr>
            <a:spLocks noGrp="1"/>
          </p:cNvSpPr>
          <p:nvPr>
            <p:ph type="ftr" sz="quarter" idx="18"/>
          </p:nvPr>
        </p:nvSpPr>
        <p:spPr/>
        <p:txBody>
          <a:bodyPr/>
          <a:lstStyle/>
          <a:p>
            <a:pPr>
              <a:defRPr/>
            </a:pPr>
            <a:r>
              <a:rPr lang="fr-FR"/>
              <a:t>© SQLI GROUP | 2015 </a:t>
            </a:r>
            <a:endParaRPr lang="fr-FR" dirty="0"/>
          </a:p>
        </p:txBody>
      </p:sp>
      <p:sp>
        <p:nvSpPr>
          <p:cNvPr id="6" name="Espace réservé du numéro de diapositive 5"/>
          <p:cNvSpPr>
            <a:spLocks noGrp="1"/>
          </p:cNvSpPr>
          <p:nvPr>
            <p:ph type="sldNum" sz="quarter" idx="19"/>
          </p:nvPr>
        </p:nvSpPr>
        <p:spPr/>
        <p:txBody>
          <a:bodyPr/>
          <a:lstStyle/>
          <a:p>
            <a:fld id="{F1F5C55A-AAC4-4FAB-A004-0267178C4D8A}" type="slidenum">
              <a:rPr lang="fr-FR" smtClean="0"/>
              <a:pPr/>
              <a:t>‹N°›</a:t>
            </a:fld>
            <a:endParaRPr lang="fr-FR" dirty="0"/>
          </a:p>
        </p:txBody>
      </p:sp>
      <p:grpSp>
        <p:nvGrpSpPr>
          <p:cNvPr id="16" name="Grouper 15"/>
          <p:cNvGrpSpPr>
            <a:grpSpLocks noChangeAspect="1"/>
          </p:cNvGrpSpPr>
          <p:nvPr userDrawn="1"/>
        </p:nvGrpSpPr>
        <p:grpSpPr>
          <a:xfrm rot="10800000">
            <a:off x="9023843" y="5450710"/>
            <a:ext cx="124798" cy="252000"/>
            <a:chOff x="6804248" y="3865732"/>
            <a:chExt cx="426170" cy="860543"/>
          </a:xfrm>
        </p:grpSpPr>
        <p:pic>
          <p:nvPicPr>
            <p:cNvPr id="17" name="Image 16"/>
            <p:cNvPicPr>
              <a:picLocks noChangeAspect="1"/>
            </p:cNvPicPr>
            <p:nvPr userDrawn="1"/>
          </p:nvPicPr>
          <p:blipFill rotWithShape="1">
            <a:blip r:embed="rId2" cstate="screen">
              <a:duotone>
                <a:prstClr val="black"/>
                <a:srgbClr val="D9C3A5">
                  <a:tint val="50000"/>
                  <a:satMod val="180000"/>
                </a:srgbClr>
              </a:duotone>
              <a:extLst>
                <a:ext uri="{28A0092B-C50C-407E-A947-70E740481C1C}">
                  <a14:useLocalDpi xmlns:a14="http://schemas.microsoft.com/office/drawing/2010/main"/>
                </a:ext>
              </a:extLst>
            </a:blip>
            <a:srcRect l="23380" r="55212" b="20320"/>
            <a:stretch/>
          </p:blipFill>
          <p:spPr>
            <a:xfrm>
              <a:off x="6804248" y="3865732"/>
              <a:ext cx="376709" cy="860543"/>
            </a:xfrm>
            <a:prstGeom prst="rect">
              <a:avLst/>
            </a:prstGeom>
          </p:spPr>
        </p:pic>
        <p:pic>
          <p:nvPicPr>
            <p:cNvPr id="18" name="Image 17"/>
            <p:cNvPicPr>
              <a:picLocks noChangeAspect="1"/>
            </p:cNvPicPr>
            <p:nvPr userDrawn="1"/>
          </p:nvPicPr>
          <p:blipFill rotWithShape="1">
            <a:blip r:embed="rId2" cstate="screen">
              <a:duotone>
                <a:prstClr val="black"/>
                <a:srgbClr val="D9C3A5">
                  <a:tint val="50000"/>
                  <a:satMod val="180000"/>
                </a:srgbClr>
              </a:duotone>
              <a:extLst>
                <a:ext uri="{28A0092B-C50C-407E-A947-70E740481C1C}">
                  <a14:useLocalDpi xmlns:a14="http://schemas.microsoft.com/office/drawing/2010/main"/>
                </a:ext>
              </a:extLst>
            </a:blip>
            <a:srcRect l="23380" r="52401" b="85773"/>
            <a:stretch/>
          </p:blipFill>
          <p:spPr>
            <a:xfrm>
              <a:off x="6804248" y="3865732"/>
              <a:ext cx="426170" cy="153655"/>
            </a:xfrm>
            <a:prstGeom prst="rect">
              <a:avLst/>
            </a:prstGeom>
          </p:spPr>
        </p:pic>
        <p:pic>
          <p:nvPicPr>
            <p:cNvPr id="19" name="Image 18"/>
            <p:cNvPicPr>
              <a:picLocks noChangeAspect="1"/>
            </p:cNvPicPr>
            <p:nvPr userDrawn="1"/>
          </p:nvPicPr>
          <p:blipFill rotWithShape="1">
            <a:blip r:embed="rId2" cstate="screen">
              <a:duotone>
                <a:prstClr val="black"/>
                <a:srgbClr val="D9C3A5">
                  <a:tint val="50000"/>
                  <a:satMod val="180000"/>
                </a:srgbClr>
              </a:duotone>
              <a:extLst>
                <a:ext uri="{28A0092B-C50C-407E-A947-70E740481C1C}">
                  <a14:useLocalDpi xmlns:a14="http://schemas.microsoft.com/office/drawing/2010/main"/>
                </a:ext>
              </a:extLst>
            </a:blip>
            <a:srcRect l="23380" t="63159" r="52401" b="20320"/>
            <a:stretch/>
          </p:blipFill>
          <p:spPr>
            <a:xfrm>
              <a:off x="6804248" y="4547844"/>
              <a:ext cx="426170" cy="178431"/>
            </a:xfrm>
            <a:prstGeom prst="rect">
              <a:avLst/>
            </a:prstGeom>
          </p:spPr>
        </p:pic>
      </p:gr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pic>
        <p:nvPicPr>
          <p:cNvPr id="13" name="Image 12"/>
          <p:cNvPicPr>
            <a:picLocks noChangeAspect="1"/>
          </p:cNvPicPr>
          <p:nvPr/>
        </p:nvPicPr>
        <p:blipFill>
          <a:blip r:embed="rId2"/>
          <a:stretch>
            <a:fillRect/>
          </a:stretch>
        </p:blipFill>
        <p:spPr>
          <a:xfrm>
            <a:off x="-10943" y="-3920"/>
            <a:ext cx="9167682" cy="5729801"/>
          </a:xfrm>
          <a:prstGeom prst="rect">
            <a:avLst/>
          </a:prstGeom>
        </p:spPr>
      </p:pic>
      <p:sp>
        <p:nvSpPr>
          <p:cNvPr id="9" name="Espace réservé du texte 8"/>
          <p:cNvSpPr>
            <a:spLocks noGrp="1"/>
          </p:cNvSpPr>
          <p:nvPr>
            <p:ph type="body" sz="quarter" idx="13" hasCustomPrompt="1"/>
          </p:nvPr>
        </p:nvSpPr>
        <p:spPr>
          <a:xfrm>
            <a:off x="1066800" y="769268"/>
            <a:ext cx="7771200" cy="461665"/>
          </a:xfrm>
        </p:spPr>
        <p:txBody>
          <a:bodyPr>
            <a:normAutofit/>
          </a:bodyPr>
          <a:lstStyle>
            <a:lvl1pPr marL="0" indent="0">
              <a:spcBef>
                <a:spcPts val="0"/>
              </a:spcBef>
              <a:buNone/>
              <a:defRPr sz="2400" b="0" cap="all" baseline="0">
                <a:solidFill>
                  <a:srgbClr val="A97024"/>
                </a:solidFill>
                <a:latin typeface="DIN Next LT Pro Condensed" charset="0"/>
              </a:defRPr>
            </a:lvl1pPr>
          </a:lstStyle>
          <a:p>
            <a:pPr lvl="0"/>
            <a:r>
              <a:rPr lang="fr-FR" dirty="0"/>
              <a:t>Cliquez pour ajouter un sous-titre</a:t>
            </a:r>
          </a:p>
        </p:txBody>
      </p:sp>
      <p:sp>
        <p:nvSpPr>
          <p:cNvPr id="12" name="Espace réservé du contenu 2"/>
          <p:cNvSpPr>
            <a:spLocks noGrp="1"/>
          </p:cNvSpPr>
          <p:nvPr>
            <p:ph idx="16" hasCustomPrompt="1"/>
          </p:nvPr>
        </p:nvSpPr>
        <p:spPr>
          <a:xfrm>
            <a:off x="2057400" y="1316376"/>
            <a:ext cx="6780600" cy="3816424"/>
          </a:xfrm>
        </p:spPr>
        <p:txBody>
          <a:bodyPr/>
          <a:lstStyle>
            <a:lvl1pPr marL="252000" indent="-252000">
              <a:buClr>
                <a:schemeClr val="accent6"/>
              </a:buClr>
              <a:defRPr baseline="0"/>
            </a:lvl1pPr>
            <a:lvl2pPr marL="252000" indent="-252000">
              <a:defRPr/>
            </a:lvl2pPr>
            <a:lvl3pPr>
              <a:buClr>
                <a:schemeClr val="accent6"/>
              </a:buClr>
              <a:defRPr/>
            </a:lvl3pPr>
            <a:lvl4pPr>
              <a:defRPr/>
            </a:lvl4pPr>
            <a:lvl5pPr>
              <a:defRPr baseline="0"/>
            </a:lvl5pPr>
            <a:lvl6pPr>
              <a:defRPr/>
            </a:lvl6pPr>
          </a:lstStyle>
          <a:p>
            <a:pPr lvl="0"/>
            <a:r>
              <a:rPr lang="fr-FR" dirty="0"/>
              <a:t>Cliquez pour saisir du texte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a:t>
            </a:r>
          </a:p>
        </p:txBody>
      </p:sp>
      <p:sp>
        <p:nvSpPr>
          <p:cNvPr id="4" name="Titre 3"/>
          <p:cNvSpPr>
            <a:spLocks noGrp="1"/>
          </p:cNvSpPr>
          <p:nvPr>
            <p:ph type="title" hasCustomPrompt="1"/>
          </p:nvPr>
        </p:nvSpPr>
        <p:spPr>
          <a:xfrm>
            <a:off x="1066800" y="114300"/>
            <a:ext cx="7771200" cy="553998"/>
          </a:xfrm>
        </p:spPr>
        <p:txBody>
          <a:bodyPr/>
          <a:lstStyle>
            <a:lvl1pPr>
              <a:defRPr/>
            </a:lvl1pPr>
          </a:lstStyle>
          <a:p>
            <a:r>
              <a:rPr lang="fr-FR" dirty="0"/>
              <a:t>Cliquez pour ajouter un titre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ntercalaire 2">
    <p:spTree>
      <p:nvGrpSpPr>
        <p:cNvPr id="1" name=""/>
        <p:cNvGrpSpPr/>
        <p:nvPr/>
      </p:nvGrpSpPr>
      <p:grpSpPr>
        <a:xfrm>
          <a:off x="0" y="0"/>
          <a:ext cx="0" cy="0"/>
          <a:chOff x="0" y="0"/>
          <a:chExt cx="0" cy="0"/>
        </a:xfrm>
      </p:grpSpPr>
      <p:pic>
        <p:nvPicPr>
          <p:cNvPr id="8" name="Image 7"/>
          <p:cNvPicPr>
            <a:picLocks/>
          </p:cNvPicPr>
          <p:nvPr userDrawn="1"/>
        </p:nvPicPr>
        <p:blipFill>
          <a:blip r:embed="rId2">
            <a:extLst>
              <a:ext uri="{28A0092B-C50C-407E-A947-70E740481C1C}">
                <a14:useLocalDpi xmlns:a14="http://schemas.microsoft.com/office/drawing/2010/main"/>
              </a:ext>
            </a:extLst>
          </a:blip>
          <a:stretch>
            <a:fillRect/>
          </a:stretch>
        </p:blipFill>
        <p:spPr>
          <a:xfrm>
            <a:off x="0" y="-900"/>
            <a:ext cx="9144000" cy="5716800"/>
          </a:xfrm>
          <a:prstGeom prst="rect">
            <a:avLst/>
          </a:prstGeom>
        </p:spPr>
      </p:pic>
      <p:sp>
        <p:nvSpPr>
          <p:cNvPr id="15" name="Espace réservé du contenu 2"/>
          <p:cNvSpPr>
            <a:spLocks noGrp="1"/>
          </p:cNvSpPr>
          <p:nvPr>
            <p:ph idx="1" hasCustomPrompt="1"/>
          </p:nvPr>
        </p:nvSpPr>
        <p:spPr>
          <a:xfrm>
            <a:off x="2008910" y="3549450"/>
            <a:ext cx="6688800" cy="504000"/>
          </a:xfrm>
          <a:noFill/>
        </p:spPr>
        <p:txBody>
          <a:bodyPr>
            <a:normAutofit/>
          </a:bodyPr>
          <a:lstStyle>
            <a:lvl1pPr marL="0" indent="0">
              <a:spcBef>
                <a:spcPts val="0"/>
              </a:spcBef>
              <a:buNone/>
              <a:defRPr sz="2800" cap="none" baseline="0">
                <a:solidFill>
                  <a:srgbClr val="F4E3CD"/>
                </a:solidFill>
                <a:latin typeface="+mn-lt"/>
              </a:defRPr>
            </a:lvl1pPr>
            <a:lvl2pPr marL="252000" indent="-252000">
              <a:buNone/>
              <a:defRPr>
                <a:latin typeface="DIN Next LT Pro Light Condensed" charset="0"/>
              </a:defRPr>
            </a:lvl2pPr>
            <a:lvl3pPr>
              <a:buNone/>
              <a:defRPr>
                <a:latin typeface="DIN Next LT Pro Light Condensed" charset="0"/>
              </a:defRPr>
            </a:lvl3pPr>
            <a:lvl4pPr>
              <a:buNone/>
              <a:defRPr>
                <a:latin typeface="DIN Next LT Pro Light Condensed" charset="0"/>
              </a:defRPr>
            </a:lvl4pPr>
          </a:lstStyle>
          <a:p>
            <a:pPr lvl="0"/>
            <a:r>
              <a:rPr lang="fr-FR" dirty="0"/>
              <a:t>Cliquer pour saisir du texte</a:t>
            </a:r>
          </a:p>
        </p:txBody>
      </p:sp>
      <p:cxnSp>
        <p:nvCxnSpPr>
          <p:cNvPr id="17" name="Connecteur droit 16"/>
          <p:cNvCxnSpPr/>
          <p:nvPr userDrawn="1"/>
        </p:nvCxnSpPr>
        <p:spPr>
          <a:xfrm>
            <a:off x="2115032" y="3537616"/>
            <a:ext cx="1012854" cy="1764"/>
          </a:xfrm>
          <a:prstGeom prst="line">
            <a:avLst/>
          </a:prstGeom>
          <a:ln w="69850" cap="flat" cmpd="sng" algn="ctr">
            <a:solidFill>
              <a:schemeClr val="bg1">
                <a:lumMod val="9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 name="Espace réservé du texte 8"/>
          <p:cNvSpPr>
            <a:spLocks noGrp="1"/>
          </p:cNvSpPr>
          <p:nvPr>
            <p:ph type="body" sz="quarter" idx="18" hasCustomPrompt="1"/>
          </p:nvPr>
        </p:nvSpPr>
        <p:spPr>
          <a:xfrm>
            <a:off x="467544" y="1490400"/>
            <a:ext cx="1646666" cy="2203200"/>
          </a:xfrm>
        </p:spPr>
        <p:txBody>
          <a:bodyPr>
            <a:noAutofit/>
          </a:bodyPr>
          <a:lstStyle>
            <a:lvl1pPr marL="0" indent="0" algn="r">
              <a:spcBef>
                <a:spcPts val="0"/>
              </a:spcBef>
              <a:buNone/>
              <a:defRPr sz="14600" b="0" i="0" cap="all" baseline="0">
                <a:solidFill>
                  <a:schemeClr val="accent3">
                    <a:lumMod val="20000"/>
                    <a:lumOff val="80000"/>
                  </a:schemeClr>
                </a:solidFill>
                <a:latin typeface="DIN Next LT Pro Light Condensed"/>
                <a:cs typeface="DIN Next LT Pro Light Condensed"/>
              </a:defRPr>
            </a:lvl1pPr>
          </a:lstStyle>
          <a:p>
            <a:pPr lvl="0"/>
            <a:r>
              <a:rPr lang="fr-FR" dirty="0"/>
              <a:t>XX</a:t>
            </a:r>
          </a:p>
        </p:txBody>
      </p:sp>
      <p:sp>
        <p:nvSpPr>
          <p:cNvPr id="10" name="Titre 1"/>
          <p:cNvSpPr>
            <a:spLocks noGrp="1"/>
          </p:cNvSpPr>
          <p:nvPr>
            <p:ph type="title" hasCustomPrompt="1"/>
          </p:nvPr>
        </p:nvSpPr>
        <p:spPr>
          <a:xfrm>
            <a:off x="1998237" y="1697821"/>
            <a:ext cx="6688800" cy="1015663"/>
          </a:xfrm>
        </p:spPr>
        <p:txBody>
          <a:bodyPr wrap="square">
            <a:normAutofit/>
          </a:bodyPr>
          <a:lstStyle>
            <a:lvl1pPr>
              <a:defRPr sz="6600" baseline="0">
                <a:solidFill>
                  <a:schemeClr val="bg1"/>
                </a:solidFill>
                <a:latin typeface="+mn-lt"/>
              </a:defRPr>
            </a:lvl1pPr>
          </a:lstStyle>
          <a:p>
            <a:r>
              <a:rPr lang="fr-FR" dirty="0"/>
              <a:t>Titre</a:t>
            </a:r>
          </a:p>
        </p:txBody>
      </p:sp>
      <p:sp>
        <p:nvSpPr>
          <p:cNvPr id="11" name="Espace réservé du texte 15"/>
          <p:cNvSpPr>
            <a:spLocks noGrp="1"/>
          </p:cNvSpPr>
          <p:nvPr>
            <p:ph type="body" sz="quarter" idx="15" hasCustomPrompt="1"/>
          </p:nvPr>
        </p:nvSpPr>
        <p:spPr>
          <a:xfrm>
            <a:off x="1998237" y="2433600"/>
            <a:ext cx="6688800" cy="1047600"/>
          </a:xfrm>
        </p:spPr>
        <p:txBody>
          <a:bodyPr wrap="square">
            <a:normAutofit/>
          </a:bodyPr>
          <a:lstStyle>
            <a:lvl1pPr marL="0" indent="0">
              <a:spcBef>
                <a:spcPts val="0"/>
              </a:spcBef>
              <a:buNone/>
              <a:defRPr sz="6600" b="0" i="0" cap="all" baseline="0">
                <a:solidFill>
                  <a:schemeClr val="bg1"/>
                </a:solidFill>
                <a:latin typeface="+mj-lt"/>
                <a:cs typeface="DIN Next LT Pro Medium Cond" charset="0"/>
              </a:defRPr>
            </a:lvl1pPr>
          </a:lstStyle>
          <a:p>
            <a:pPr lvl="0"/>
            <a:r>
              <a:rPr lang="fr-FR" dirty="0"/>
              <a:t>Sous-titre</a:t>
            </a:r>
          </a:p>
        </p:txBody>
      </p:sp>
    </p:spTree>
    <p:extLst>
      <p:ext uri="{BB962C8B-B14F-4D97-AF65-F5344CB8AC3E}">
        <p14:creationId xmlns:p14="http://schemas.microsoft.com/office/powerpoint/2010/main" val="751017469"/>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Intercalaire 2">
    <p:spTree>
      <p:nvGrpSpPr>
        <p:cNvPr id="1" name=""/>
        <p:cNvGrpSpPr/>
        <p:nvPr/>
      </p:nvGrpSpPr>
      <p:grpSpPr>
        <a:xfrm>
          <a:off x="0" y="0"/>
          <a:ext cx="0" cy="0"/>
          <a:chOff x="0" y="0"/>
          <a:chExt cx="0" cy="0"/>
        </a:xfrm>
      </p:grpSpPr>
      <p:pic>
        <p:nvPicPr>
          <p:cNvPr id="8" name="Image 7"/>
          <p:cNvPicPr>
            <a:picLocks/>
          </p:cNvPicPr>
          <p:nvPr userDrawn="1"/>
        </p:nvPicPr>
        <p:blipFill>
          <a:blip r:embed="rId2">
            <a:extLst>
              <a:ext uri="{28A0092B-C50C-407E-A947-70E740481C1C}">
                <a14:useLocalDpi xmlns:a14="http://schemas.microsoft.com/office/drawing/2010/main"/>
              </a:ext>
            </a:extLst>
          </a:blip>
          <a:stretch>
            <a:fillRect/>
          </a:stretch>
        </p:blipFill>
        <p:spPr>
          <a:xfrm>
            <a:off x="0" y="-900"/>
            <a:ext cx="9144000" cy="5716800"/>
          </a:xfrm>
          <a:prstGeom prst="rect">
            <a:avLst/>
          </a:prstGeom>
        </p:spPr>
      </p:pic>
    </p:spTree>
    <p:extLst>
      <p:ext uri="{BB962C8B-B14F-4D97-AF65-F5344CB8AC3E}">
        <p14:creationId xmlns:p14="http://schemas.microsoft.com/office/powerpoint/2010/main" val="307794656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Intertitre 6">
    <p:bg>
      <p:bgPr>
        <a:solidFill>
          <a:schemeClr val="bg1"/>
        </a:solidFill>
        <a:effectLst/>
      </p:bgPr>
    </p:bg>
    <p:spTree>
      <p:nvGrpSpPr>
        <p:cNvPr id="1" name=""/>
        <p:cNvGrpSpPr/>
        <p:nvPr/>
      </p:nvGrpSpPr>
      <p:grpSpPr>
        <a:xfrm>
          <a:off x="0" y="0"/>
          <a:ext cx="0" cy="0"/>
          <a:chOff x="0" y="0"/>
          <a:chExt cx="0" cy="0"/>
        </a:xfrm>
      </p:grpSpPr>
      <p:pic>
        <p:nvPicPr>
          <p:cNvPr id="50" name="Image 49">
            <a:extLst>
              <a:ext uri="{FF2B5EF4-FFF2-40B4-BE49-F238E27FC236}">
                <a16:creationId xmlns:a16="http://schemas.microsoft.com/office/drawing/2014/main" id="{96273590-5BE6-F840-9541-E912E5B94AB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a:off x="3478808" y="991824"/>
            <a:ext cx="4222483" cy="3904732"/>
          </a:xfrm>
          <a:prstGeom prst="rect">
            <a:avLst/>
          </a:prstGeom>
        </p:spPr>
      </p:pic>
      <p:sp>
        <p:nvSpPr>
          <p:cNvPr id="23" name="Slide Number Placeholder 22">
            <a:extLst>
              <a:ext uri="{FF2B5EF4-FFF2-40B4-BE49-F238E27FC236}">
                <a16:creationId xmlns:a16="http://schemas.microsoft.com/office/drawing/2014/main" id="{24C7A717-858B-874F-9D6C-B7189AB84DC3}"/>
              </a:ext>
            </a:extLst>
          </p:cNvPr>
          <p:cNvSpPr>
            <a:spLocks noGrp="1"/>
          </p:cNvSpPr>
          <p:nvPr>
            <p:ph type="sldNum" sz="quarter" idx="13"/>
          </p:nvPr>
        </p:nvSpPr>
        <p:spPr/>
        <p:txBody>
          <a:bodyPr/>
          <a:lstStyle/>
          <a:p>
            <a:fld id="{F1F5C55A-AAC4-4FAB-A004-0267178C4D8A}" type="slidenum">
              <a:rPr lang="fr-FR" smtClean="0"/>
              <a:pPr/>
              <a:t>‹N°›</a:t>
            </a:fld>
            <a:endParaRPr lang="fr-FR" dirty="0"/>
          </a:p>
        </p:txBody>
      </p:sp>
      <p:sp>
        <p:nvSpPr>
          <p:cNvPr id="45" name="Espace réservé du texte 6">
            <a:extLst>
              <a:ext uri="{FF2B5EF4-FFF2-40B4-BE49-F238E27FC236}">
                <a16:creationId xmlns:a16="http://schemas.microsoft.com/office/drawing/2014/main" id="{10B81BA8-DFC4-924F-A81D-8186C004F924}"/>
              </a:ext>
            </a:extLst>
          </p:cNvPr>
          <p:cNvSpPr>
            <a:spLocks noGrp="1"/>
          </p:cNvSpPr>
          <p:nvPr>
            <p:ph type="body" sz="quarter" idx="17" hasCustomPrompt="1"/>
          </p:nvPr>
        </p:nvSpPr>
        <p:spPr>
          <a:xfrm>
            <a:off x="0" y="2661025"/>
            <a:ext cx="2296800" cy="45719"/>
          </a:xfrm>
          <a:solidFill>
            <a:schemeClr val="accent6"/>
          </a:solidFill>
        </p:spPr>
        <p:txBody>
          <a:bodyPr>
            <a:normAutofit/>
          </a:bodyPr>
          <a:lstStyle>
            <a:lvl1pPr marL="0" indent="0">
              <a:buFontTx/>
              <a:buNone/>
              <a:defRPr sz="100">
                <a:solidFill>
                  <a:schemeClr val="accent1">
                    <a:alpha val="0"/>
                  </a:schemeClr>
                </a:solidFill>
              </a:defRPr>
            </a:lvl1pPr>
          </a:lstStyle>
          <a:p>
            <a:r>
              <a:rPr lang="fr-FR" dirty="0"/>
              <a:t> </a:t>
            </a:r>
          </a:p>
        </p:txBody>
      </p:sp>
      <p:sp>
        <p:nvSpPr>
          <p:cNvPr id="46" name="Espace réservé du texte 4">
            <a:extLst>
              <a:ext uri="{FF2B5EF4-FFF2-40B4-BE49-F238E27FC236}">
                <a16:creationId xmlns:a16="http://schemas.microsoft.com/office/drawing/2014/main" id="{093D8544-4DA2-C145-87FF-FA563A148113}"/>
              </a:ext>
            </a:extLst>
          </p:cNvPr>
          <p:cNvSpPr>
            <a:spLocks noGrp="1"/>
          </p:cNvSpPr>
          <p:nvPr>
            <p:ph type="body" sz="quarter" idx="18" hasCustomPrompt="1"/>
          </p:nvPr>
        </p:nvSpPr>
        <p:spPr>
          <a:xfrm>
            <a:off x="4540009" y="397690"/>
            <a:ext cx="3780496" cy="3628877"/>
          </a:xfrm>
          <a:ln w="19050">
            <a:solidFill>
              <a:schemeClr val="accent6"/>
            </a:solidFill>
            <a:miter lim="800000"/>
          </a:ln>
        </p:spPr>
        <p:txBody>
          <a:bodyPr>
            <a:normAutofit/>
          </a:bodyPr>
          <a:lstStyle>
            <a:lvl1pPr marL="0" indent="0">
              <a:buFontTx/>
              <a:buNone/>
              <a:defRPr sz="100">
                <a:solidFill>
                  <a:schemeClr val="accent1">
                    <a:alpha val="0"/>
                  </a:schemeClr>
                </a:solidFill>
              </a:defRPr>
            </a:lvl1pPr>
          </a:lstStyle>
          <a:p>
            <a:r>
              <a:rPr lang="fr-FR" dirty="0"/>
              <a:t> </a:t>
            </a:r>
          </a:p>
        </p:txBody>
      </p:sp>
      <p:sp>
        <p:nvSpPr>
          <p:cNvPr id="47" name="Espace réservé du texte 6">
            <a:extLst>
              <a:ext uri="{FF2B5EF4-FFF2-40B4-BE49-F238E27FC236}">
                <a16:creationId xmlns:a16="http://schemas.microsoft.com/office/drawing/2014/main" id="{5560360C-0806-9B43-9D33-B147115580EC}"/>
              </a:ext>
            </a:extLst>
          </p:cNvPr>
          <p:cNvSpPr>
            <a:spLocks noGrp="1"/>
          </p:cNvSpPr>
          <p:nvPr>
            <p:ph type="body" sz="quarter" idx="19" hasCustomPrompt="1"/>
          </p:nvPr>
        </p:nvSpPr>
        <p:spPr>
          <a:xfrm>
            <a:off x="7500520" y="278063"/>
            <a:ext cx="929608" cy="219242"/>
          </a:xfrm>
          <a:solidFill>
            <a:schemeClr val="accent6"/>
          </a:solidFill>
        </p:spPr>
        <p:txBody>
          <a:bodyPr>
            <a:normAutofit/>
          </a:bodyPr>
          <a:lstStyle>
            <a:lvl1pPr marL="0" indent="0">
              <a:buFontTx/>
              <a:buNone/>
              <a:defRPr sz="100">
                <a:solidFill>
                  <a:schemeClr val="accent1">
                    <a:alpha val="0"/>
                  </a:schemeClr>
                </a:solidFill>
              </a:defRPr>
            </a:lvl1pPr>
          </a:lstStyle>
          <a:p>
            <a:r>
              <a:rPr lang="fr-FR" dirty="0"/>
              <a:t> </a:t>
            </a:r>
          </a:p>
        </p:txBody>
      </p:sp>
      <p:sp>
        <p:nvSpPr>
          <p:cNvPr id="49" name="Espace réservé du texte 6">
            <a:extLst>
              <a:ext uri="{FF2B5EF4-FFF2-40B4-BE49-F238E27FC236}">
                <a16:creationId xmlns:a16="http://schemas.microsoft.com/office/drawing/2014/main" id="{03782210-BD1E-DB40-A88C-6E719135B993}"/>
              </a:ext>
            </a:extLst>
          </p:cNvPr>
          <p:cNvSpPr>
            <a:spLocks noGrp="1"/>
          </p:cNvSpPr>
          <p:nvPr>
            <p:ph type="body" sz="quarter" idx="20" hasCustomPrompt="1"/>
          </p:nvPr>
        </p:nvSpPr>
        <p:spPr>
          <a:xfrm rot="16200000">
            <a:off x="7855701" y="633246"/>
            <a:ext cx="929608" cy="219242"/>
          </a:xfrm>
          <a:solidFill>
            <a:schemeClr val="accent6"/>
          </a:solidFill>
        </p:spPr>
        <p:txBody>
          <a:bodyPr>
            <a:normAutofit/>
          </a:bodyPr>
          <a:lstStyle>
            <a:lvl1pPr marL="0" indent="0">
              <a:buFontTx/>
              <a:buNone/>
              <a:defRPr sz="100">
                <a:solidFill>
                  <a:schemeClr val="accent1">
                    <a:alpha val="0"/>
                  </a:schemeClr>
                </a:solidFill>
              </a:defRPr>
            </a:lvl1pPr>
          </a:lstStyle>
          <a:p>
            <a:r>
              <a:rPr lang="fr-FR" dirty="0"/>
              <a:t> </a:t>
            </a:r>
          </a:p>
        </p:txBody>
      </p:sp>
      <p:sp>
        <p:nvSpPr>
          <p:cNvPr id="51" name="Espace réservé du texte 6">
            <a:extLst>
              <a:ext uri="{FF2B5EF4-FFF2-40B4-BE49-F238E27FC236}">
                <a16:creationId xmlns:a16="http://schemas.microsoft.com/office/drawing/2014/main" id="{75117C9C-70E0-1A46-81F2-6E83A4D34DB6}"/>
              </a:ext>
            </a:extLst>
          </p:cNvPr>
          <p:cNvSpPr>
            <a:spLocks noGrp="1"/>
          </p:cNvSpPr>
          <p:nvPr>
            <p:ph type="body" sz="quarter" idx="21" hasCustomPrompt="1"/>
          </p:nvPr>
        </p:nvSpPr>
        <p:spPr>
          <a:xfrm>
            <a:off x="-1" y="5139532"/>
            <a:ext cx="6116595" cy="116932"/>
          </a:xfrm>
          <a:solidFill>
            <a:schemeClr val="accent1"/>
          </a:solidFill>
        </p:spPr>
        <p:txBody>
          <a:bodyPr>
            <a:normAutofit/>
          </a:bodyPr>
          <a:lstStyle>
            <a:lvl1pPr marL="0" indent="0">
              <a:buFontTx/>
              <a:buNone/>
              <a:defRPr sz="100">
                <a:solidFill>
                  <a:schemeClr val="accent1">
                    <a:alpha val="0"/>
                  </a:schemeClr>
                </a:solidFill>
              </a:defRPr>
            </a:lvl1pPr>
          </a:lstStyle>
          <a:p>
            <a:r>
              <a:rPr lang="fr-FR" dirty="0"/>
              <a:t> </a:t>
            </a:r>
          </a:p>
        </p:txBody>
      </p:sp>
      <p:sp>
        <p:nvSpPr>
          <p:cNvPr id="12" name="Text Placeholder 16">
            <a:extLst>
              <a:ext uri="{FF2B5EF4-FFF2-40B4-BE49-F238E27FC236}">
                <a16:creationId xmlns:a16="http://schemas.microsoft.com/office/drawing/2014/main" id="{B3173155-5AC5-7348-9452-6019753298E2}"/>
              </a:ext>
            </a:extLst>
          </p:cNvPr>
          <p:cNvSpPr>
            <a:spLocks noGrp="1"/>
          </p:cNvSpPr>
          <p:nvPr>
            <p:ph type="body" sz="quarter" idx="11" hasCustomPrompt="1"/>
          </p:nvPr>
        </p:nvSpPr>
        <p:spPr>
          <a:xfrm>
            <a:off x="634621" y="1368893"/>
            <a:ext cx="5022377" cy="848688"/>
          </a:xfrm>
          <a:solidFill>
            <a:srgbClr val="EB285A"/>
          </a:solidFill>
        </p:spPr>
        <p:txBody>
          <a:bodyPr wrap="none" lIns="198000" tIns="180000" rIns="198000" bIns="180000" anchor="b" anchorCtr="0">
            <a:spAutoFit/>
          </a:bodyPr>
          <a:lstStyle>
            <a:lvl1pPr marL="0" indent="0">
              <a:lnSpc>
                <a:spcPct val="100000"/>
              </a:lnSpc>
              <a:buNone/>
              <a:defRPr sz="3200" b="1" i="1" spc="0" baseline="0">
                <a:solidFill>
                  <a:schemeClr val="bg1"/>
                </a:solidFill>
                <a:latin typeface="Futura Std ExtraBold" panose="020B0502020204020303" pitchFamily="34" charset="77"/>
              </a:defRPr>
            </a:lvl1pPr>
          </a:lstStyle>
          <a:p>
            <a:pPr lvl="0"/>
            <a:r>
              <a:rPr lang="en-US" dirty="0"/>
              <a:t>FAITS MARQUANTS</a:t>
            </a:r>
          </a:p>
        </p:txBody>
      </p:sp>
      <p:sp>
        <p:nvSpPr>
          <p:cNvPr id="13" name="Text Placeholder 16">
            <a:extLst>
              <a:ext uri="{FF2B5EF4-FFF2-40B4-BE49-F238E27FC236}">
                <a16:creationId xmlns:a16="http://schemas.microsoft.com/office/drawing/2014/main" id="{58836DA5-CAC7-0749-A89C-29C0A9D6C217}"/>
              </a:ext>
            </a:extLst>
          </p:cNvPr>
          <p:cNvSpPr>
            <a:spLocks noGrp="1"/>
          </p:cNvSpPr>
          <p:nvPr>
            <p:ph type="body" sz="quarter" idx="10" hasCustomPrompt="1"/>
          </p:nvPr>
        </p:nvSpPr>
        <p:spPr>
          <a:xfrm>
            <a:off x="6133582" y="1556172"/>
            <a:ext cx="2614027" cy="3836557"/>
          </a:xfrm>
        </p:spPr>
        <p:txBody>
          <a:bodyPr anchor="b" anchorCtr="0">
            <a:noAutofit/>
          </a:bodyPr>
          <a:lstStyle>
            <a:lvl1pPr marL="0" indent="0">
              <a:lnSpc>
                <a:spcPct val="80000"/>
              </a:lnSpc>
              <a:spcAft>
                <a:spcPts val="0"/>
              </a:spcAft>
              <a:buNone/>
              <a:defRPr sz="2940" b="1" i="1" spc="-140" baseline="0">
                <a:solidFill>
                  <a:srgbClr val="EB285A"/>
                </a:solidFill>
                <a:latin typeface="Futura Std ExtraBold" panose="020B0502020204020303" pitchFamily="34" charset="77"/>
              </a:defRPr>
            </a:lvl1pPr>
          </a:lstStyle>
          <a:p>
            <a:pPr lvl="0"/>
            <a:r>
              <a:rPr lang="en-US" dirty="0"/>
              <a:t>SQLI</a:t>
            </a:r>
            <a:br>
              <a:rPr lang="en-US" dirty="0"/>
            </a:br>
            <a:r>
              <a:rPr lang="en-US" dirty="0"/>
              <a:t>DIGITAL</a:t>
            </a:r>
            <a:br>
              <a:rPr lang="en-US" dirty="0"/>
            </a:br>
            <a:r>
              <a:rPr lang="en-US" dirty="0"/>
              <a:t>EXPERIENCE</a:t>
            </a:r>
          </a:p>
        </p:txBody>
      </p:sp>
      <p:pic>
        <p:nvPicPr>
          <p:cNvPr id="14" name="Image 13">
            <a:extLst>
              <a:ext uri="{FF2B5EF4-FFF2-40B4-BE49-F238E27FC236}">
                <a16:creationId xmlns:a16="http://schemas.microsoft.com/office/drawing/2014/main" id="{5CA33573-3AA5-404A-99DF-1E3CB98443A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83833" y="3690521"/>
            <a:ext cx="702581" cy="702581"/>
          </a:xfrm>
          <a:prstGeom prst="rect">
            <a:avLst/>
          </a:prstGeom>
        </p:spPr>
      </p:pic>
    </p:spTree>
    <p:extLst>
      <p:ext uri="{BB962C8B-B14F-4D97-AF65-F5344CB8AC3E}">
        <p14:creationId xmlns:p14="http://schemas.microsoft.com/office/powerpoint/2010/main" val="2440659332"/>
      </p:ext>
    </p:extLst>
  </p:cSld>
  <p:clrMapOvr>
    <a:masterClrMapping/>
  </p:clrMapOvr>
  <p:hf hdr="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Espace réservé du contenu 2"/>
          <p:cNvSpPr>
            <a:spLocks noGrp="1"/>
          </p:cNvSpPr>
          <p:nvPr>
            <p:ph sz="half" idx="1" hasCustomPrompt="1"/>
          </p:nvPr>
        </p:nvSpPr>
        <p:spPr>
          <a:xfrm>
            <a:off x="306000" y="1309772"/>
            <a:ext cx="4086000" cy="3996000"/>
          </a:xfrm>
        </p:spPr>
        <p:txBody>
          <a:bodyPr/>
          <a:lstStyle>
            <a:lvl1pPr marL="216000" indent="-216000">
              <a:lnSpc>
                <a:spcPct val="100000"/>
              </a:lnSpc>
              <a:defRPr sz="1800" baseline="0"/>
            </a:lvl1pPr>
            <a:lvl2pPr marL="216000" indent="-216000">
              <a:buClr>
                <a:schemeClr val="bg1"/>
              </a:buClr>
              <a:buFont typeface="DIN Next LT Pro Condensed" charset="0"/>
              <a:buChar char=" "/>
              <a:defRPr sz="1600">
                <a:solidFill>
                  <a:schemeClr val="tx1">
                    <a:lumMod val="65000"/>
                    <a:lumOff val="35000"/>
                  </a:schemeClr>
                </a:solidFill>
              </a:defRPr>
            </a:lvl2pPr>
            <a:lvl3pPr>
              <a:buClr>
                <a:schemeClr val="bg2"/>
              </a:buClr>
              <a:buSzPct val="150000"/>
              <a:buFont typeface="DIN Next LT Pro Condensed" pitchFamily="34" charset="0"/>
              <a:buChar char="›"/>
              <a:defRPr sz="1600"/>
            </a:lvl3pPr>
            <a:lvl4pPr>
              <a:buFont typeface="DIN Next LT Pro Condensed" charset="0"/>
              <a:buChar char=" "/>
              <a:defRPr sz="1600">
                <a:solidFill>
                  <a:schemeClr val="tx1">
                    <a:lumMod val="65000"/>
                    <a:lumOff val="35000"/>
                  </a:schemeClr>
                </a:solidFill>
              </a:defRPr>
            </a:lvl4pPr>
            <a:lvl5pPr>
              <a:defRPr sz="1400"/>
            </a:lvl5pPr>
            <a:lvl6pPr>
              <a:defRPr sz="1800"/>
            </a:lvl6pPr>
            <a:lvl7pPr>
              <a:defRPr sz="1800"/>
            </a:lvl7pPr>
            <a:lvl8pPr>
              <a:defRPr sz="1800"/>
            </a:lvl8pPr>
            <a:lvl9pPr>
              <a:defRPr sz="1800"/>
            </a:lvl9pPr>
          </a:lstStyle>
          <a:p>
            <a:pPr lvl="0"/>
            <a:r>
              <a:rPr lang="fr-FR" dirty="0"/>
              <a:t>Cliquez pour saisir du texte</a:t>
            </a:r>
          </a:p>
          <a:p>
            <a:pPr lvl="1"/>
            <a:r>
              <a:rPr lang="fr-FR" dirty="0"/>
              <a:t>Deuxième niveau</a:t>
            </a:r>
          </a:p>
          <a:p>
            <a:pPr lvl="2"/>
            <a:r>
              <a:rPr lang="fr-FR" dirty="0"/>
              <a:t>Troisième niveau</a:t>
            </a:r>
          </a:p>
          <a:p>
            <a:pPr lvl="3"/>
            <a:r>
              <a:rPr lang="fr-FR" dirty="0"/>
              <a:t>Quatrième niveau</a:t>
            </a:r>
          </a:p>
          <a:p>
            <a:pPr lvl="4"/>
            <a:r>
              <a:rPr lang="fr-FR" dirty="0"/>
              <a:t>Cinquième</a:t>
            </a:r>
          </a:p>
        </p:txBody>
      </p:sp>
      <p:sp>
        <p:nvSpPr>
          <p:cNvPr id="4" name="Espace réservé du contenu 3"/>
          <p:cNvSpPr>
            <a:spLocks noGrp="1"/>
          </p:cNvSpPr>
          <p:nvPr>
            <p:ph sz="half" idx="2" hasCustomPrompt="1"/>
          </p:nvPr>
        </p:nvSpPr>
        <p:spPr>
          <a:xfrm>
            <a:off x="4752000" y="1309772"/>
            <a:ext cx="4086000" cy="3996000"/>
          </a:xfrm>
        </p:spPr>
        <p:txBody>
          <a:bodyPr/>
          <a:lstStyle>
            <a:lvl1pPr marL="216000" indent="-216000">
              <a:defRPr sz="1800"/>
            </a:lvl1pPr>
            <a:lvl2pPr marL="216000" indent="-216000">
              <a:defRPr sz="1600">
                <a:solidFill>
                  <a:schemeClr val="tx1">
                    <a:lumMod val="65000"/>
                    <a:lumOff val="35000"/>
                  </a:schemeClr>
                </a:solidFill>
              </a:defRPr>
            </a:lvl2pPr>
            <a:lvl3pPr>
              <a:defRPr sz="1600"/>
            </a:lvl3pPr>
            <a:lvl4pPr>
              <a:defRPr sz="1600">
                <a:solidFill>
                  <a:schemeClr val="tx1">
                    <a:lumMod val="65000"/>
                    <a:lumOff val="35000"/>
                  </a:schemeClr>
                </a:solidFill>
              </a:defRPr>
            </a:lvl4pPr>
            <a:lvl5pPr>
              <a:defRPr sz="1400"/>
            </a:lvl5pPr>
            <a:lvl6pPr>
              <a:defRPr sz="1800"/>
            </a:lvl6pPr>
            <a:lvl7pPr>
              <a:defRPr sz="1800"/>
            </a:lvl7pPr>
            <a:lvl8pPr>
              <a:defRPr sz="1800"/>
            </a:lvl8pPr>
            <a:lvl9pPr>
              <a:defRPr sz="1800"/>
            </a:lvl9pPr>
          </a:lstStyle>
          <a:p>
            <a:pPr lvl="0"/>
            <a:r>
              <a:rPr lang="fr-FR" dirty="0"/>
              <a:t>Cliquez pour saisir du texte</a:t>
            </a:r>
          </a:p>
          <a:p>
            <a:pPr lvl="1"/>
            <a:r>
              <a:rPr lang="fr-FR" dirty="0"/>
              <a:t>Deuxième niveau</a:t>
            </a:r>
          </a:p>
          <a:p>
            <a:pPr lvl="2"/>
            <a:r>
              <a:rPr lang="fr-FR" dirty="0"/>
              <a:t>Troisième niveau</a:t>
            </a:r>
          </a:p>
          <a:p>
            <a:pPr lvl="3"/>
            <a:r>
              <a:rPr lang="fr-FR" dirty="0"/>
              <a:t>Quatrième niveau</a:t>
            </a:r>
          </a:p>
          <a:p>
            <a:pPr lvl="4"/>
            <a:r>
              <a:rPr lang="fr-FR" dirty="0"/>
              <a:t>Cinquième</a:t>
            </a:r>
          </a:p>
        </p:txBody>
      </p:sp>
      <p:cxnSp>
        <p:nvCxnSpPr>
          <p:cNvPr id="15" name="Connecteur droit 14"/>
          <p:cNvCxnSpPr/>
          <p:nvPr userDrawn="1"/>
        </p:nvCxnSpPr>
        <p:spPr>
          <a:xfrm>
            <a:off x="416360" y="193204"/>
            <a:ext cx="540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itre 5"/>
          <p:cNvSpPr>
            <a:spLocks noGrp="1"/>
          </p:cNvSpPr>
          <p:nvPr>
            <p:ph type="title" hasCustomPrompt="1"/>
          </p:nvPr>
        </p:nvSpPr>
        <p:spPr/>
        <p:txBody>
          <a:bodyPr/>
          <a:lstStyle>
            <a:lvl1pPr>
              <a:defRPr baseline="0"/>
            </a:lvl1pPr>
          </a:lstStyle>
          <a:p>
            <a:r>
              <a:rPr lang="fr-FR" dirty="0"/>
              <a:t>Cliquez pour ajouter un titre</a:t>
            </a:r>
          </a:p>
        </p:txBody>
      </p:sp>
      <p:sp>
        <p:nvSpPr>
          <p:cNvPr id="19" name="Espace réservé du texte 8"/>
          <p:cNvSpPr>
            <a:spLocks noGrp="1"/>
          </p:cNvSpPr>
          <p:nvPr>
            <p:ph type="body" sz="quarter" idx="13" hasCustomPrompt="1"/>
          </p:nvPr>
        </p:nvSpPr>
        <p:spPr>
          <a:xfrm>
            <a:off x="306000" y="769268"/>
            <a:ext cx="8532000" cy="461665"/>
          </a:xfrm>
        </p:spPr>
        <p:txBody>
          <a:bodyPr>
            <a:normAutofit/>
          </a:bodyPr>
          <a:lstStyle>
            <a:lvl1pPr marL="0" indent="0">
              <a:spcBef>
                <a:spcPts val="0"/>
              </a:spcBef>
              <a:buNone/>
              <a:defRPr sz="2400" b="0" cap="all" baseline="0">
                <a:solidFill>
                  <a:srgbClr val="A97024"/>
                </a:solidFill>
                <a:latin typeface="DIN Next LT Pro Condensed" charset="0"/>
              </a:defRPr>
            </a:lvl1pPr>
          </a:lstStyle>
          <a:p>
            <a:pPr lvl="0"/>
            <a:r>
              <a:rPr lang="fr-FR" dirty="0"/>
              <a:t>Cliquez pour ajouter un sous-titre</a:t>
            </a:r>
          </a:p>
        </p:txBody>
      </p:sp>
      <p:sp>
        <p:nvSpPr>
          <p:cNvPr id="2" name="Espace réservé de la date 1"/>
          <p:cNvSpPr>
            <a:spLocks noGrp="1"/>
          </p:cNvSpPr>
          <p:nvPr>
            <p:ph type="dt" sz="half" idx="14"/>
          </p:nvPr>
        </p:nvSpPr>
        <p:spPr>
          <a:xfrm>
            <a:off x="5790363" y="5409000"/>
            <a:ext cx="2057400" cy="288000"/>
          </a:xfrm>
          <a:prstGeom prst="rect">
            <a:avLst/>
          </a:prstGeom>
        </p:spPr>
        <p:txBody>
          <a:bodyPr/>
          <a:lstStyle/>
          <a:p>
            <a:r>
              <a:rPr lang="fr-FR"/>
              <a:t>&lt;Version&gt; - &lt;Date&gt;</a:t>
            </a:r>
            <a:endParaRPr lang="fr-FR" dirty="0"/>
          </a:p>
        </p:txBody>
      </p:sp>
      <p:sp>
        <p:nvSpPr>
          <p:cNvPr id="7" name="Espace réservé du pied de page 6"/>
          <p:cNvSpPr>
            <a:spLocks noGrp="1"/>
          </p:cNvSpPr>
          <p:nvPr>
            <p:ph type="ftr" sz="quarter" idx="15"/>
          </p:nvPr>
        </p:nvSpPr>
        <p:spPr/>
        <p:txBody>
          <a:bodyPr/>
          <a:lstStyle/>
          <a:p>
            <a:pPr>
              <a:defRPr/>
            </a:pPr>
            <a:r>
              <a:rPr lang="fr-FR"/>
              <a:t>© SQLI GROUP | 2015 </a:t>
            </a:r>
          </a:p>
        </p:txBody>
      </p:sp>
      <p:sp>
        <p:nvSpPr>
          <p:cNvPr id="8" name="Espace réservé du numéro de diapositive 7"/>
          <p:cNvSpPr>
            <a:spLocks noGrp="1"/>
          </p:cNvSpPr>
          <p:nvPr>
            <p:ph type="sldNum" sz="quarter" idx="16"/>
          </p:nvPr>
        </p:nvSpPr>
        <p:spPr/>
        <p:txBody>
          <a:bodyPr/>
          <a:lstStyle/>
          <a:p>
            <a:fld id="{F1F5C55A-AAC4-4FAB-A004-0267178C4D8A}" type="slidenum">
              <a:rPr lang="fr-FR" smtClean="0"/>
              <a:pPr/>
              <a:t>‹N°›</a:t>
            </a:fld>
            <a:endParaRPr lang="fr-FR" dirty="0"/>
          </a:p>
        </p:txBody>
      </p:sp>
      <p:grpSp>
        <p:nvGrpSpPr>
          <p:cNvPr id="14" name="Grouper 13"/>
          <p:cNvGrpSpPr>
            <a:grpSpLocks noChangeAspect="1"/>
          </p:cNvGrpSpPr>
          <p:nvPr userDrawn="1"/>
        </p:nvGrpSpPr>
        <p:grpSpPr>
          <a:xfrm rot="10800000">
            <a:off x="9023843" y="5450710"/>
            <a:ext cx="124798" cy="252000"/>
            <a:chOff x="6804248" y="3865732"/>
            <a:chExt cx="426170" cy="860543"/>
          </a:xfrm>
        </p:grpSpPr>
        <p:pic>
          <p:nvPicPr>
            <p:cNvPr id="16" name="Image 15"/>
            <p:cNvPicPr>
              <a:picLocks noChangeAspect="1"/>
            </p:cNvPicPr>
            <p:nvPr userDrawn="1"/>
          </p:nvPicPr>
          <p:blipFill rotWithShape="1">
            <a:blip r:embed="rId2" cstate="screen">
              <a:duotone>
                <a:prstClr val="black"/>
                <a:srgbClr val="D9C3A5">
                  <a:tint val="50000"/>
                  <a:satMod val="180000"/>
                </a:srgbClr>
              </a:duotone>
              <a:extLst>
                <a:ext uri="{28A0092B-C50C-407E-A947-70E740481C1C}">
                  <a14:useLocalDpi xmlns:a14="http://schemas.microsoft.com/office/drawing/2010/main"/>
                </a:ext>
              </a:extLst>
            </a:blip>
            <a:srcRect l="23380" r="55212" b="20320"/>
            <a:stretch/>
          </p:blipFill>
          <p:spPr>
            <a:xfrm>
              <a:off x="6804248" y="3865732"/>
              <a:ext cx="376709" cy="860543"/>
            </a:xfrm>
            <a:prstGeom prst="rect">
              <a:avLst/>
            </a:prstGeom>
          </p:spPr>
        </p:pic>
        <p:pic>
          <p:nvPicPr>
            <p:cNvPr id="20" name="Image 19"/>
            <p:cNvPicPr>
              <a:picLocks noChangeAspect="1"/>
            </p:cNvPicPr>
            <p:nvPr userDrawn="1"/>
          </p:nvPicPr>
          <p:blipFill rotWithShape="1">
            <a:blip r:embed="rId2" cstate="screen">
              <a:duotone>
                <a:prstClr val="black"/>
                <a:srgbClr val="D9C3A5">
                  <a:tint val="50000"/>
                  <a:satMod val="180000"/>
                </a:srgbClr>
              </a:duotone>
              <a:extLst>
                <a:ext uri="{28A0092B-C50C-407E-A947-70E740481C1C}">
                  <a14:useLocalDpi xmlns:a14="http://schemas.microsoft.com/office/drawing/2010/main"/>
                </a:ext>
              </a:extLst>
            </a:blip>
            <a:srcRect l="23380" r="52401" b="85773"/>
            <a:stretch/>
          </p:blipFill>
          <p:spPr>
            <a:xfrm>
              <a:off x="6804248" y="3865732"/>
              <a:ext cx="426170" cy="153655"/>
            </a:xfrm>
            <a:prstGeom prst="rect">
              <a:avLst/>
            </a:prstGeom>
          </p:spPr>
        </p:pic>
        <p:pic>
          <p:nvPicPr>
            <p:cNvPr id="21" name="Image 20"/>
            <p:cNvPicPr>
              <a:picLocks noChangeAspect="1"/>
            </p:cNvPicPr>
            <p:nvPr userDrawn="1"/>
          </p:nvPicPr>
          <p:blipFill rotWithShape="1">
            <a:blip r:embed="rId2" cstate="screen">
              <a:duotone>
                <a:prstClr val="black"/>
                <a:srgbClr val="D9C3A5">
                  <a:tint val="50000"/>
                  <a:satMod val="180000"/>
                </a:srgbClr>
              </a:duotone>
              <a:extLst>
                <a:ext uri="{28A0092B-C50C-407E-A947-70E740481C1C}">
                  <a14:useLocalDpi xmlns:a14="http://schemas.microsoft.com/office/drawing/2010/main"/>
                </a:ext>
              </a:extLst>
            </a:blip>
            <a:srcRect l="23380" t="63159" r="52401" b="20320"/>
            <a:stretch/>
          </p:blipFill>
          <p:spPr>
            <a:xfrm>
              <a:off x="6804248" y="4547844"/>
              <a:ext cx="426170" cy="178431"/>
            </a:xfrm>
            <a:prstGeom prst="rect">
              <a:avLst/>
            </a:prstGeom>
          </p:spPr>
        </p:pic>
      </p:gr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Référence">
    <p:spTree>
      <p:nvGrpSpPr>
        <p:cNvPr id="1" name=""/>
        <p:cNvGrpSpPr/>
        <p:nvPr/>
      </p:nvGrpSpPr>
      <p:grpSpPr>
        <a:xfrm>
          <a:off x="0" y="0"/>
          <a:ext cx="0" cy="0"/>
          <a:chOff x="0" y="0"/>
          <a:chExt cx="0" cy="0"/>
        </a:xfrm>
      </p:grpSpPr>
      <p:pic>
        <p:nvPicPr>
          <p:cNvPr id="3" name="Image 2"/>
          <p:cNvPicPr>
            <a:picLocks/>
          </p:cNvPicPr>
          <p:nvPr userDrawn="1"/>
        </p:nvPicPr>
        <p:blipFill rotWithShape="1">
          <a:blip r:embed="rId2" cstate="screen">
            <a:alphaModFix amt="53000"/>
            <a:extLst>
              <a:ext uri="{28A0092B-C50C-407E-A947-70E740481C1C}">
                <a14:useLocalDpi xmlns:a14="http://schemas.microsoft.com/office/drawing/2010/main"/>
              </a:ext>
            </a:extLst>
          </a:blip>
          <a:srcRect/>
          <a:stretch/>
        </p:blipFill>
        <p:spPr>
          <a:xfrm>
            <a:off x="3705030" y="-13038"/>
            <a:ext cx="5436000" cy="5716800"/>
          </a:xfrm>
          <a:prstGeom prst="rect">
            <a:avLst/>
          </a:prstGeom>
        </p:spPr>
      </p:pic>
      <p:cxnSp>
        <p:nvCxnSpPr>
          <p:cNvPr id="23" name="Connecteur droit 22"/>
          <p:cNvCxnSpPr/>
          <p:nvPr userDrawn="1"/>
        </p:nvCxnSpPr>
        <p:spPr>
          <a:xfrm>
            <a:off x="416360" y="193204"/>
            <a:ext cx="540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itre 5"/>
          <p:cNvSpPr>
            <a:spLocks noGrp="1"/>
          </p:cNvSpPr>
          <p:nvPr>
            <p:ph type="title" hasCustomPrompt="1"/>
          </p:nvPr>
        </p:nvSpPr>
        <p:spPr/>
        <p:txBody>
          <a:bodyPr/>
          <a:lstStyle>
            <a:lvl1pPr>
              <a:defRPr/>
            </a:lvl1pPr>
          </a:lstStyle>
          <a:p>
            <a:r>
              <a:rPr lang="fr-FR" dirty="0"/>
              <a:t>Nom du client</a:t>
            </a:r>
          </a:p>
        </p:txBody>
      </p:sp>
      <p:sp>
        <p:nvSpPr>
          <p:cNvPr id="24" name="Espace réservé du texte 8"/>
          <p:cNvSpPr>
            <a:spLocks noGrp="1"/>
          </p:cNvSpPr>
          <p:nvPr>
            <p:ph type="body" sz="quarter" idx="13" hasCustomPrompt="1"/>
          </p:nvPr>
        </p:nvSpPr>
        <p:spPr>
          <a:xfrm>
            <a:off x="306000" y="769268"/>
            <a:ext cx="4986080" cy="461665"/>
          </a:xfrm>
        </p:spPr>
        <p:txBody>
          <a:bodyPr>
            <a:normAutofit/>
          </a:bodyPr>
          <a:lstStyle>
            <a:lvl1pPr marL="0" indent="0">
              <a:spcBef>
                <a:spcPts val="0"/>
              </a:spcBef>
              <a:buNone/>
              <a:defRPr sz="2400" b="0" cap="all" baseline="0">
                <a:solidFill>
                  <a:srgbClr val="A97024"/>
                </a:solidFill>
                <a:latin typeface="DIN Next LT Pro Condensed" charset="0"/>
              </a:defRPr>
            </a:lvl1pPr>
          </a:lstStyle>
          <a:p>
            <a:pPr lvl="0"/>
            <a:r>
              <a:rPr lang="fr-FR" dirty="0"/>
              <a:t>Description courte projet ou mission</a:t>
            </a:r>
          </a:p>
        </p:txBody>
      </p:sp>
      <p:sp>
        <p:nvSpPr>
          <p:cNvPr id="2" name="Espace réservé de la date 1"/>
          <p:cNvSpPr>
            <a:spLocks noGrp="1"/>
          </p:cNvSpPr>
          <p:nvPr>
            <p:ph type="dt" sz="half" idx="19"/>
          </p:nvPr>
        </p:nvSpPr>
        <p:spPr>
          <a:xfrm>
            <a:off x="5790363" y="5409000"/>
            <a:ext cx="2057400" cy="288000"/>
          </a:xfrm>
          <a:prstGeom prst="rect">
            <a:avLst/>
          </a:prstGeom>
        </p:spPr>
        <p:txBody>
          <a:bodyPr/>
          <a:lstStyle/>
          <a:p>
            <a:r>
              <a:rPr lang="fr-FR"/>
              <a:t>&lt;Version&gt; - &lt;Date&gt;</a:t>
            </a:r>
            <a:endParaRPr lang="fr-FR" dirty="0"/>
          </a:p>
        </p:txBody>
      </p:sp>
      <p:sp>
        <p:nvSpPr>
          <p:cNvPr id="7" name="Espace réservé du pied de page 6"/>
          <p:cNvSpPr>
            <a:spLocks noGrp="1"/>
          </p:cNvSpPr>
          <p:nvPr>
            <p:ph type="ftr" sz="quarter" idx="20"/>
          </p:nvPr>
        </p:nvSpPr>
        <p:spPr/>
        <p:txBody>
          <a:bodyPr/>
          <a:lstStyle/>
          <a:p>
            <a:pPr>
              <a:defRPr/>
            </a:pPr>
            <a:r>
              <a:rPr lang="fr-FR"/>
              <a:t>© SQLI GROUP | 2015 </a:t>
            </a:r>
          </a:p>
        </p:txBody>
      </p:sp>
      <p:sp>
        <p:nvSpPr>
          <p:cNvPr id="8" name="Espace réservé du numéro de diapositive 7"/>
          <p:cNvSpPr>
            <a:spLocks noGrp="1"/>
          </p:cNvSpPr>
          <p:nvPr>
            <p:ph type="sldNum" sz="quarter" idx="21"/>
          </p:nvPr>
        </p:nvSpPr>
        <p:spPr/>
        <p:txBody>
          <a:bodyPr/>
          <a:lstStyle/>
          <a:p>
            <a:fld id="{F1F5C55A-AAC4-4FAB-A004-0267178C4D8A}" type="slidenum">
              <a:rPr lang="fr-FR" smtClean="0"/>
              <a:pPr/>
              <a:t>‹N°›</a:t>
            </a:fld>
            <a:endParaRPr lang="fr-FR" dirty="0"/>
          </a:p>
        </p:txBody>
      </p:sp>
      <p:grpSp>
        <p:nvGrpSpPr>
          <p:cNvPr id="19" name="Grouper 18"/>
          <p:cNvGrpSpPr>
            <a:grpSpLocks noChangeAspect="1"/>
          </p:cNvGrpSpPr>
          <p:nvPr userDrawn="1"/>
        </p:nvGrpSpPr>
        <p:grpSpPr>
          <a:xfrm rot="10800000">
            <a:off x="9023843" y="5450710"/>
            <a:ext cx="124798" cy="252000"/>
            <a:chOff x="6804248" y="3865732"/>
            <a:chExt cx="426170" cy="860543"/>
          </a:xfrm>
        </p:grpSpPr>
        <p:pic>
          <p:nvPicPr>
            <p:cNvPr id="25" name="Image 24"/>
            <p:cNvPicPr>
              <a:picLocks noChangeAspect="1"/>
            </p:cNvPicPr>
            <p:nvPr userDrawn="1"/>
          </p:nvPicPr>
          <p:blipFill rotWithShape="1">
            <a:blip r:embed="rId3" cstate="screen">
              <a:duotone>
                <a:prstClr val="black"/>
                <a:srgbClr val="D9C3A5">
                  <a:tint val="50000"/>
                  <a:satMod val="180000"/>
                </a:srgbClr>
              </a:duotone>
              <a:extLst>
                <a:ext uri="{28A0092B-C50C-407E-A947-70E740481C1C}">
                  <a14:useLocalDpi xmlns:a14="http://schemas.microsoft.com/office/drawing/2010/main"/>
                </a:ext>
              </a:extLst>
            </a:blip>
            <a:srcRect l="23380" r="55212" b="20320"/>
            <a:stretch/>
          </p:blipFill>
          <p:spPr>
            <a:xfrm>
              <a:off x="6804248" y="3865732"/>
              <a:ext cx="376709" cy="860543"/>
            </a:xfrm>
            <a:prstGeom prst="rect">
              <a:avLst/>
            </a:prstGeom>
          </p:spPr>
        </p:pic>
        <p:pic>
          <p:nvPicPr>
            <p:cNvPr id="26" name="Image 25"/>
            <p:cNvPicPr>
              <a:picLocks noChangeAspect="1"/>
            </p:cNvPicPr>
            <p:nvPr userDrawn="1"/>
          </p:nvPicPr>
          <p:blipFill rotWithShape="1">
            <a:blip r:embed="rId3" cstate="screen">
              <a:duotone>
                <a:prstClr val="black"/>
                <a:srgbClr val="D9C3A5">
                  <a:tint val="50000"/>
                  <a:satMod val="180000"/>
                </a:srgbClr>
              </a:duotone>
              <a:extLst>
                <a:ext uri="{28A0092B-C50C-407E-A947-70E740481C1C}">
                  <a14:useLocalDpi xmlns:a14="http://schemas.microsoft.com/office/drawing/2010/main"/>
                </a:ext>
              </a:extLst>
            </a:blip>
            <a:srcRect l="23380" r="52401" b="85773"/>
            <a:stretch/>
          </p:blipFill>
          <p:spPr>
            <a:xfrm>
              <a:off x="6804248" y="3865732"/>
              <a:ext cx="426170" cy="153655"/>
            </a:xfrm>
            <a:prstGeom prst="rect">
              <a:avLst/>
            </a:prstGeom>
          </p:spPr>
        </p:pic>
        <p:pic>
          <p:nvPicPr>
            <p:cNvPr id="27" name="Image 26"/>
            <p:cNvPicPr>
              <a:picLocks noChangeAspect="1"/>
            </p:cNvPicPr>
            <p:nvPr userDrawn="1"/>
          </p:nvPicPr>
          <p:blipFill rotWithShape="1">
            <a:blip r:embed="rId3" cstate="screen">
              <a:duotone>
                <a:prstClr val="black"/>
                <a:srgbClr val="D9C3A5">
                  <a:tint val="50000"/>
                  <a:satMod val="180000"/>
                </a:srgbClr>
              </a:duotone>
              <a:extLst>
                <a:ext uri="{28A0092B-C50C-407E-A947-70E740481C1C}">
                  <a14:useLocalDpi xmlns:a14="http://schemas.microsoft.com/office/drawing/2010/main"/>
                </a:ext>
              </a:extLst>
            </a:blip>
            <a:srcRect l="23380" t="63159" r="52401" b="20320"/>
            <a:stretch/>
          </p:blipFill>
          <p:spPr>
            <a:xfrm>
              <a:off x="6804248" y="4547844"/>
              <a:ext cx="426170" cy="178431"/>
            </a:xfrm>
            <a:prstGeom prst="rect">
              <a:avLst/>
            </a:prstGeom>
          </p:spPr>
        </p:pic>
      </p:grpSp>
    </p:spTree>
    <p:extLst>
      <p:ext uri="{BB962C8B-B14F-4D97-AF65-F5344CB8AC3E}">
        <p14:creationId xmlns:p14="http://schemas.microsoft.com/office/powerpoint/2010/main" val="78871009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ransversale 1">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715000"/>
          </a:xfrm>
          <a:prstGeom prst="rect">
            <a:avLst/>
          </a:prstGeom>
        </p:spPr>
      </p:pic>
      <p:sp>
        <p:nvSpPr>
          <p:cNvPr id="3" name="Forme libre 2"/>
          <p:cNvSpPr/>
          <p:nvPr userDrawn="1"/>
        </p:nvSpPr>
        <p:spPr>
          <a:xfrm>
            <a:off x="3025913" y="-900"/>
            <a:ext cx="6118087" cy="5716800"/>
          </a:xfrm>
          <a:custGeom>
            <a:avLst/>
            <a:gdLst>
              <a:gd name="connsiteX0" fmla="*/ 0 w 6118087"/>
              <a:gd name="connsiteY0" fmla="*/ 0 h 5753652"/>
              <a:gd name="connsiteX1" fmla="*/ 6118087 w 6118087"/>
              <a:gd name="connsiteY1" fmla="*/ 0 h 5753652"/>
              <a:gd name="connsiteX2" fmla="*/ 6118087 w 6118087"/>
              <a:gd name="connsiteY2" fmla="*/ 5753652 h 5753652"/>
              <a:gd name="connsiteX3" fmla="*/ 2628348 w 6118087"/>
              <a:gd name="connsiteY3" fmla="*/ 5742609 h 5753652"/>
              <a:gd name="connsiteX4" fmla="*/ 0 w 6118087"/>
              <a:gd name="connsiteY4" fmla="*/ 0 h 5753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8087" h="5753652">
                <a:moveTo>
                  <a:pt x="0" y="0"/>
                </a:moveTo>
                <a:lnTo>
                  <a:pt x="6118087" y="0"/>
                </a:lnTo>
                <a:lnTo>
                  <a:pt x="6118087" y="5753652"/>
                </a:lnTo>
                <a:lnTo>
                  <a:pt x="2628348" y="5742609"/>
                </a:lnTo>
                <a:lnTo>
                  <a:pt x="0" y="0"/>
                </a:lnTo>
                <a:close/>
              </a:path>
            </a:pathLst>
          </a:custGeom>
          <a:gradFill flip="none" rotWithShape="1">
            <a:gsLst>
              <a:gs pos="0">
                <a:schemeClr val="bg1">
                  <a:alpha val="40000"/>
                </a:schemeClr>
              </a:gs>
              <a:gs pos="100000">
                <a:schemeClr val="bg1">
                  <a:alpha val="40000"/>
                </a:schemeClr>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p>
        </p:txBody>
      </p:sp>
      <p:pic>
        <p:nvPicPr>
          <p:cNvPr id="6" name="Image 5"/>
          <p:cNvPicPr>
            <a:picLocks noChangeAspect="1"/>
          </p:cNvPicPr>
          <p:nvPr userDrawn="1"/>
        </p:nvPicPr>
        <p:blipFill rotWithShape="1">
          <a:blip r:embed="rId3" cstate="screen">
            <a:duotone>
              <a:schemeClr val="bg2">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a:xfrm>
            <a:off x="9026594" y="5416703"/>
            <a:ext cx="123254" cy="323996"/>
          </a:xfrm>
          <a:prstGeom prst="rect">
            <a:avLst/>
          </a:prstGeom>
        </p:spPr>
      </p:pic>
      <p:cxnSp>
        <p:nvCxnSpPr>
          <p:cNvPr id="18" name="Connecteur droit 17"/>
          <p:cNvCxnSpPr/>
          <p:nvPr userDrawn="1"/>
        </p:nvCxnSpPr>
        <p:spPr>
          <a:xfrm>
            <a:off x="416360" y="193204"/>
            <a:ext cx="540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Espace réservé du contenu 2"/>
          <p:cNvSpPr>
            <a:spLocks noGrp="1"/>
          </p:cNvSpPr>
          <p:nvPr>
            <p:ph idx="17" hasCustomPrompt="1"/>
          </p:nvPr>
        </p:nvSpPr>
        <p:spPr>
          <a:xfrm>
            <a:off x="306000" y="1313043"/>
            <a:ext cx="8532000" cy="3816424"/>
          </a:xfrm>
        </p:spPr>
        <p:txBody>
          <a:bodyPr/>
          <a:lstStyle>
            <a:lvl1pPr>
              <a:buClr>
                <a:schemeClr val="bg1"/>
              </a:buClr>
              <a:defRPr>
                <a:solidFill>
                  <a:schemeClr val="bg1"/>
                </a:solidFill>
              </a:defRPr>
            </a:lvl1pPr>
            <a:lvl2pPr marL="252000" indent="-252000">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stStyle>
          <a:p>
            <a:pPr lvl="0"/>
            <a:r>
              <a:rPr lang="fr-FR" dirty="0"/>
              <a:t>Cliquez pour saisir du texte</a:t>
            </a:r>
          </a:p>
          <a:p>
            <a:pPr lvl="1"/>
            <a:r>
              <a:rPr lang="fr-FR" dirty="0"/>
              <a:t>Deuxième niveau</a:t>
            </a:r>
          </a:p>
          <a:p>
            <a:pPr lvl="2"/>
            <a:r>
              <a:rPr lang="fr-FR" dirty="0"/>
              <a:t>Troisième niveau</a:t>
            </a:r>
          </a:p>
          <a:p>
            <a:pPr lvl="3"/>
            <a:r>
              <a:rPr lang="fr-FR" dirty="0"/>
              <a:t>Quatrième niveau</a:t>
            </a:r>
          </a:p>
          <a:p>
            <a:pPr lvl="4"/>
            <a:r>
              <a:rPr lang="fr-FR" dirty="0"/>
              <a:t>Cinquième</a:t>
            </a:r>
          </a:p>
          <a:p>
            <a:pPr lvl="5"/>
            <a:r>
              <a:rPr lang="fr-FR" dirty="0"/>
              <a:t>Sixième</a:t>
            </a:r>
          </a:p>
        </p:txBody>
      </p:sp>
      <p:sp>
        <p:nvSpPr>
          <p:cNvPr id="8" name="Titre 7"/>
          <p:cNvSpPr>
            <a:spLocks noGrp="1"/>
          </p:cNvSpPr>
          <p:nvPr>
            <p:ph type="title" hasCustomPrompt="1"/>
          </p:nvPr>
        </p:nvSpPr>
        <p:spPr/>
        <p:txBody>
          <a:bodyPr/>
          <a:lstStyle>
            <a:lvl1pPr>
              <a:defRPr>
                <a:solidFill>
                  <a:schemeClr val="bg1"/>
                </a:solidFill>
              </a:defRPr>
            </a:lvl1pPr>
          </a:lstStyle>
          <a:p>
            <a:r>
              <a:rPr lang="fr-FR" dirty="0"/>
              <a:t>Cliquez pour ajouter un titre</a:t>
            </a:r>
          </a:p>
        </p:txBody>
      </p:sp>
      <p:sp>
        <p:nvSpPr>
          <p:cNvPr id="19" name="Espace réservé du texte 8"/>
          <p:cNvSpPr>
            <a:spLocks noGrp="1"/>
          </p:cNvSpPr>
          <p:nvPr>
            <p:ph type="body" sz="quarter" idx="13" hasCustomPrompt="1"/>
          </p:nvPr>
        </p:nvSpPr>
        <p:spPr>
          <a:xfrm>
            <a:off x="306000" y="769268"/>
            <a:ext cx="8532000" cy="461665"/>
          </a:xfrm>
        </p:spPr>
        <p:txBody>
          <a:bodyPr>
            <a:normAutofit/>
          </a:bodyPr>
          <a:lstStyle>
            <a:lvl1pPr marL="0" indent="0">
              <a:spcBef>
                <a:spcPts val="0"/>
              </a:spcBef>
              <a:buNone/>
              <a:defRPr sz="2400" b="0" cap="all" baseline="0">
                <a:solidFill>
                  <a:schemeClr val="bg1"/>
                </a:solidFill>
                <a:latin typeface="DIN Next LT Pro Condensed" charset="0"/>
              </a:defRPr>
            </a:lvl1pPr>
          </a:lstStyle>
          <a:p>
            <a:pPr lvl="0"/>
            <a:r>
              <a:rPr lang="fr-FR" dirty="0"/>
              <a:t>Cliquez pour ajouter un sous-titre</a:t>
            </a:r>
          </a:p>
        </p:txBody>
      </p:sp>
      <p:sp>
        <p:nvSpPr>
          <p:cNvPr id="7" name="Espace réservé de la date 6"/>
          <p:cNvSpPr>
            <a:spLocks noGrp="1"/>
          </p:cNvSpPr>
          <p:nvPr>
            <p:ph type="dt" sz="half" idx="18"/>
          </p:nvPr>
        </p:nvSpPr>
        <p:spPr>
          <a:xfrm>
            <a:off x="5790363" y="5409000"/>
            <a:ext cx="2057400" cy="288000"/>
          </a:xfrm>
          <a:prstGeom prst="rect">
            <a:avLst/>
          </a:prstGeom>
        </p:spPr>
        <p:txBody>
          <a:bodyPr/>
          <a:lstStyle>
            <a:lvl1pPr>
              <a:defRPr>
                <a:solidFill>
                  <a:schemeClr val="bg1"/>
                </a:solidFill>
              </a:defRPr>
            </a:lvl1pPr>
          </a:lstStyle>
          <a:p>
            <a:r>
              <a:rPr lang="fr-FR"/>
              <a:t>&lt;Version&gt; - &lt;Date&gt;</a:t>
            </a:r>
            <a:endParaRPr lang="fr-FR" dirty="0"/>
          </a:p>
        </p:txBody>
      </p:sp>
      <p:sp>
        <p:nvSpPr>
          <p:cNvPr id="9" name="Espace réservé du pied de page 8"/>
          <p:cNvSpPr>
            <a:spLocks noGrp="1"/>
          </p:cNvSpPr>
          <p:nvPr>
            <p:ph type="ftr" sz="quarter" idx="19"/>
          </p:nvPr>
        </p:nvSpPr>
        <p:spPr/>
        <p:txBody>
          <a:bodyPr/>
          <a:lstStyle>
            <a:lvl1pPr>
              <a:defRPr>
                <a:solidFill>
                  <a:schemeClr val="bg1"/>
                </a:solidFill>
              </a:defRPr>
            </a:lvl1pPr>
          </a:lstStyle>
          <a:p>
            <a:pPr>
              <a:defRPr/>
            </a:pPr>
            <a:r>
              <a:rPr lang="fr-FR"/>
              <a:t>© SQLI GROUP | 2015 </a:t>
            </a:r>
          </a:p>
        </p:txBody>
      </p:sp>
      <p:sp>
        <p:nvSpPr>
          <p:cNvPr id="10" name="Espace réservé du numéro de diapositive 9"/>
          <p:cNvSpPr>
            <a:spLocks noGrp="1"/>
          </p:cNvSpPr>
          <p:nvPr>
            <p:ph type="sldNum" sz="quarter" idx="20"/>
          </p:nvPr>
        </p:nvSpPr>
        <p:spPr/>
        <p:txBody>
          <a:bodyPr/>
          <a:lstStyle>
            <a:lvl1pPr>
              <a:defRPr>
                <a:solidFill>
                  <a:schemeClr val="bg1"/>
                </a:solidFill>
              </a:defRPr>
            </a:lvl1pPr>
          </a:lstStyle>
          <a:p>
            <a:fld id="{F1F5C55A-AAC4-4FAB-A004-0267178C4D8A}" type="slidenum">
              <a:rPr lang="fr-FR" smtClean="0"/>
              <a:pPr/>
              <a:t>‹N°›</a:t>
            </a:fld>
            <a:endParaRPr lang="fr-FR" dirty="0"/>
          </a:p>
        </p:txBody>
      </p:sp>
    </p:spTree>
    <p:extLst>
      <p:ext uri="{BB962C8B-B14F-4D97-AF65-F5344CB8AC3E}">
        <p14:creationId xmlns:p14="http://schemas.microsoft.com/office/powerpoint/2010/main" val="71323098"/>
      </p:ext>
    </p:extLst>
  </p:cSld>
  <p:clrMapOvr>
    <a:masterClrMapping/>
  </p:clrMapOvr>
  <p:transition>
    <p:pull dir="ru"/>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a:xfrm>
            <a:off x="5790363" y="5409000"/>
            <a:ext cx="2057400" cy="288000"/>
          </a:xfrm>
          <a:prstGeom prst="rect">
            <a:avLst/>
          </a:prstGeom>
        </p:spPr>
        <p:txBody>
          <a:bodyPr/>
          <a:lstStyle/>
          <a:p>
            <a:r>
              <a:rPr lang="fr-FR"/>
              <a:t>&lt;Version&gt; - &lt;Date&gt;</a:t>
            </a:r>
            <a:endParaRPr lang="fr-FR" dirty="0"/>
          </a:p>
        </p:txBody>
      </p:sp>
      <p:sp>
        <p:nvSpPr>
          <p:cNvPr id="4" name="Espace réservé du pied de page 3"/>
          <p:cNvSpPr>
            <a:spLocks noGrp="1"/>
          </p:cNvSpPr>
          <p:nvPr>
            <p:ph type="ftr" sz="quarter" idx="11"/>
          </p:nvPr>
        </p:nvSpPr>
        <p:spPr/>
        <p:txBody>
          <a:bodyPr/>
          <a:lstStyle/>
          <a:p>
            <a:pPr>
              <a:defRPr/>
            </a:pPr>
            <a:r>
              <a:rPr lang="fr-FR"/>
              <a:t>© SQLI GROUP | 2015 </a:t>
            </a:r>
          </a:p>
        </p:txBody>
      </p:sp>
      <p:sp>
        <p:nvSpPr>
          <p:cNvPr id="9" name="Espace réservé du numéro de diapositive 8"/>
          <p:cNvSpPr>
            <a:spLocks noGrp="1"/>
          </p:cNvSpPr>
          <p:nvPr>
            <p:ph type="sldNum" sz="quarter" idx="12"/>
          </p:nvPr>
        </p:nvSpPr>
        <p:spPr/>
        <p:txBody>
          <a:bodyPr/>
          <a:lstStyle/>
          <a:p>
            <a:fld id="{F1F5C55A-AAC4-4FAB-A004-0267178C4D8A}" type="slidenum">
              <a:rPr lang="fr-FR" smtClean="0"/>
              <a:pPr/>
              <a:t>‹N°›</a:t>
            </a:fld>
            <a:endParaRPr lang="fr-FR" dirty="0"/>
          </a:p>
        </p:txBody>
      </p:sp>
      <p:grpSp>
        <p:nvGrpSpPr>
          <p:cNvPr id="12" name="Grouper 11"/>
          <p:cNvGrpSpPr>
            <a:grpSpLocks noChangeAspect="1"/>
          </p:cNvGrpSpPr>
          <p:nvPr userDrawn="1"/>
        </p:nvGrpSpPr>
        <p:grpSpPr>
          <a:xfrm rot="10800000">
            <a:off x="9023843" y="5450710"/>
            <a:ext cx="124798" cy="252000"/>
            <a:chOff x="6804248" y="3865732"/>
            <a:chExt cx="426170" cy="860543"/>
          </a:xfrm>
        </p:grpSpPr>
        <p:pic>
          <p:nvPicPr>
            <p:cNvPr id="13" name="Image 12"/>
            <p:cNvPicPr>
              <a:picLocks noChangeAspect="1"/>
            </p:cNvPicPr>
            <p:nvPr userDrawn="1"/>
          </p:nvPicPr>
          <p:blipFill rotWithShape="1">
            <a:blip r:embed="rId2" cstate="screen">
              <a:duotone>
                <a:prstClr val="black"/>
                <a:srgbClr val="D9C3A5">
                  <a:tint val="50000"/>
                  <a:satMod val="180000"/>
                </a:srgbClr>
              </a:duotone>
              <a:extLst>
                <a:ext uri="{28A0092B-C50C-407E-A947-70E740481C1C}">
                  <a14:useLocalDpi xmlns:a14="http://schemas.microsoft.com/office/drawing/2010/main"/>
                </a:ext>
              </a:extLst>
            </a:blip>
            <a:srcRect l="23380" r="55212" b="20320"/>
            <a:stretch/>
          </p:blipFill>
          <p:spPr>
            <a:xfrm>
              <a:off x="6804248" y="3865732"/>
              <a:ext cx="376709" cy="860543"/>
            </a:xfrm>
            <a:prstGeom prst="rect">
              <a:avLst/>
            </a:prstGeom>
          </p:spPr>
        </p:pic>
        <p:pic>
          <p:nvPicPr>
            <p:cNvPr id="14" name="Image 13"/>
            <p:cNvPicPr>
              <a:picLocks noChangeAspect="1"/>
            </p:cNvPicPr>
            <p:nvPr userDrawn="1"/>
          </p:nvPicPr>
          <p:blipFill rotWithShape="1">
            <a:blip r:embed="rId2" cstate="screen">
              <a:duotone>
                <a:prstClr val="black"/>
                <a:srgbClr val="D9C3A5">
                  <a:tint val="50000"/>
                  <a:satMod val="180000"/>
                </a:srgbClr>
              </a:duotone>
              <a:extLst>
                <a:ext uri="{28A0092B-C50C-407E-A947-70E740481C1C}">
                  <a14:useLocalDpi xmlns:a14="http://schemas.microsoft.com/office/drawing/2010/main"/>
                </a:ext>
              </a:extLst>
            </a:blip>
            <a:srcRect l="23380" r="52401" b="85773"/>
            <a:stretch/>
          </p:blipFill>
          <p:spPr>
            <a:xfrm>
              <a:off x="6804248" y="3865732"/>
              <a:ext cx="426170" cy="153655"/>
            </a:xfrm>
            <a:prstGeom prst="rect">
              <a:avLst/>
            </a:prstGeom>
          </p:spPr>
        </p:pic>
        <p:pic>
          <p:nvPicPr>
            <p:cNvPr id="15" name="Image 14"/>
            <p:cNvPicPr>
              <a:picLocks noChangeAspect="1"/>
            </p:cNvPicPr>
            <p:nvPr userDrawn="1"/>
          </p:nvPicPr>
          <p:blipFill rotWithShape="1">
            <a:blip r:embed="rId2" cstate="screen">
              <a:duotone>
                <a:prstClr val="black"/>
                <a:srgbClr val="D9C3A5">
                  <a:tint val="50000"/>
                  <a:satMod val="180000"/>
                </a:srgbClr>
              </a:duotone>
              <a:extLst>
                <a:ext uri="{28A0092B-C50C-407E-A947-70E740481C1C}">
                  <a14:useLocalDpi xmlns:a14="http://schemas.microsoft.com/office/drawing/2010/main"/>
                </a:ext>
              </a:extLst>
            </a:blip>
            <a:srcRect l="23380" t="63159" r="52401" b="20320"/>
            <a:stretch/>
          </p:blipFill>
          <p:spPr>
            <a:xfrm>
              <a:off x="6804248" y="4547844"/>
              <a:ext cx="426170" cy="178431"/>
            </a:xfrm>
            <a:prstGeom prst="rect">
              <a:avLst/>
            </a:prstGeom>
          </p:spPr>
        </p:pic>
      </p:grpSp>
    </p:spTree>
    <p:extLst>
      <p:ext uri="{BB962C8B-B14F-4D97-AF65-F5344CB8AC3E}">
        <p14:creationId xmlns:p14="http://schemas.microsoft.com/office/powerpoint/2010/main" val="1670364314"/>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pic>
        <p:nvPicPr>
          <p:cNvPr id="7" name="Image 6"/>
          <p:cNvPicPr>
            <a:picLocks noChangeAspect="1"/>
          </p:cNvPicPr>
          <p:nvPr userDrawn="1"/>
        </p:nvPicPr>
        <p:blipFill>
          <a:blip r:embed="rId2"/>
          <a:stretch>
            <a:fillRect/>
          </a:stretch>
        </p:blipFill>
        <p:spPr>
          <a:xfrm>
            <a:off x="-9836" y="0"/>
            <a:ext cx="9153836" cy="5721148"/>
          </a:xfrm>
          <a:prstGeom prst="rect">
            <a:avLst/>
          </a:prstGeom>
        </p:spPr>
      </p:pic>
      <p:sp>
        <p:nvSpPr>
          <p:cNvPr id="20" name="ZoneTexte 1"/>
          <p:cNvSpPr txBox="1"/>
          <p:nvPr userDrawn="1"/>
        </p:nvSpPr>
        <p:spPr>
          <a:xfrm>
            <a:off x="304800" y="190500"/>
            <a:ext cx="3784603" cy="1200329"/>
          </a:xfrm>
          <a:prstGeom prst="rect">
            <a:avLst/>
          </a:prstGeom>
        </p:spPr>
        <p:txBody>
          <a:bodyPr vert="horz" wrap="square" lIns="91440" tIns="45720" rIns="91440" bIns="45720" rtlCol="0" anchor="t">
            <a:spAutoFit/>
          </a:bodyPr>
          <a:lstStyle/>
          <a:p>
            <a:pPr marL="180000" lvl="1" indent="-252000" algn="l">
              <a:lnSpc>
                <a:spcPct val="100000"/>
              </a:lnSpc>
              <a:spcAft>
                <a:spcPts val="0"/>
              </a:spcAft>
              <a:buClr>
                <a:srgbClr val="E22F22"/>
              </a:buClr>
              <a:buSzPct val="160000"/>
            </a:pPr>
            <a:r>
              <a:rPr lang="fr-FR" sz="7200" cap="all" dirty="0">
                <a:solidFill>
                  <a:srgbClr val="A97024"/>
                </a:solidFill>
                <a:latin typeface="+mn-lt"/>
                <a:cs typeface="DIN Next LT Pro Light Condensed"/>
              </a:rPr>
              <a:t>contact</a:t>
            </a:r>
          </a:p>
        </p:txBody>
      </p:sp>
      <p:sp>
        <p:nvSpPr>
          <p:cNvPr id="8" name="Espace réservé du pied de page 7"/>
          <p:cNvSpPr>
            <a:spLocks noGrp="1"/>
          </p:cNvSpPr>
          <p:nvPr>
            <p:ph type="ftr" sz="quarter" idx="19"/>
          </p:nvPr>
        </p:nvSpPr>
        <p:spPr/>
        <p:txBody>
          <a:bodyPr/>
          <a:lstStyle>
            <a:lvl1pPr>
              <a:defRPr>
                <a:solidFill>
                  <a:schemeClr val="bg1"/>
                </a:solidFill>
              </a:defRPr>
            </a:lvl1pPr>
          </a:lstStyle>
          <a:p>
            <a:pPr>
              <a:defRPr/>
            </a:pPr>
            <a:r>
              <a:rPr lang="fr-FR" dirty="0"/>
              <a:t>© SQLI GROUP | 2015 </a:t>
            </a:r>
          </a:p>
        </p:txBody>
      </p:sp>
    </p:spTree>
    <p:extLst>
      <p:ext uri="{BB962C8B-B14F-4D97-AF65-F5344CB8AC3E}">
        <p14:creationId xmlns:p14="http://schemas.microsoft.com/office/powerpoint/2010/main" val="2661622246"/>
      </p:ext>
    </p:extLst>
  </p:cSld>
  <p:clrMapOvr>
    <a:masterClrMapping/>
  </p:clrMapOvr>
  <p:transition>
    <p:pull dir="ru"/>
  </p:transition>
  <p:extLst mod="1">
    <p:ext uri="{DCECCB84-F9BA-43D5-87BE-67443E8EF086}">
      <p15:sldGuideLst xmlns:p15="http://schemas.microsoft.com/office/powerpoint/2012/main">
        <p15:guide id="1" orient="horz" pos="1800" userDrawn="1">
          <p15:clr>
            <a:srgbClr val="FBAE40"/>
          </p15:clr>
        </p15:guide>
        <p15:guide id="2" pos="3198" userDrawn="1">
          <p15:clr>
            <a:srgbClr val="FBAE40"/>
          </p15:clr>
        </p15:guide>
        <p15:guide id="3" orient="horz" pos="485"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pyright">
    <p:spTree>
      <p:nvGrpSpPr>
        <p:cNvPr id="1" name=""/>
        <p:cNvGrpSpPr/>
        <p:nvPr/>
      </p:nvGrpSpPr>
      <p:grpSpPr>
        <a:xfrm>
          <a:off x="0" y="0"/>
          <a:ext cx="0" cy="0"/>
          <a:chOff x="0" y="0"/>
          <a:chExt cx="0" cy="0"/>
        </a:xfrm>
      </p:grpSpPr>
      <p:pic>
        <p:nvPicPr>
          <p:cNvPr id="13" name="Image 12"/>
          <p:cNvPicPr>
            <a:picLocks/>
          </p:cNvPicPr>
          <p:nvPr userDrawn="1"/>
        </p:nvPicPr>
        <p:blipFill rotWithShape="1">
          <a:blip r:embed="rId2" cstate="screen">
            <a:extLst>
              <a:ext uri="{28A0092B-C50C-407E-A947-70E740481C1C}">
                <a14:useLocalDpi xmlns:a14="http://schemas.microsoft.com/office/drawing/2010/main"/>
              </a:ext>
            </a:extLst>
          </a:blip>
          <a:srcRect/>
          <a:stretch/>
        </p:blipFill>
        <p:spPr>
          <a:xfrm>
            <a:off x="5724128" y="-900"/>
            <a:ext cx="3419872" cy="5716800"/>
          </a:xfrm>
          <a:prstGeom prst="rect">
            <a:avLst/>
          </a:prstGeom>
        </p:spPr>
      </p:pic>
      <p:sp>
        <p:nvSpPr>
          <p:cNvPr id="4" name="Espace réservé de la date 3"/>
          <p:cNvSpPr>
            <a:spLocks noGrp="1"/>
          </p:cNvSpPr>
          <p:nvPr>
            <p:ph type="dt" sz="half" idx="20"/>
          </p:nvPr>
        </p:nvSpPr>
        <p:spPr>
          <a:xfrm>
            <a:off x="5790363" y="5409000"/>
            <a:ext cx="2057400" cy="288000"/>
          </a:xfrm>
          <a:prstGeom prst="rect">
            <a:avLst/>
          </a:prstGeom>
        </p:spPr>
        <p:txBody>
          <a:bodyPr/>
          <a:lstStyle>
            <a:lvl1pPr>
              <a:defRPr>
                <a:solidFill>
                  <a:schemeClr val="bg1"/>
                </a:solidFill>
              </a:defRPr>
            </a:lvl1pPr>
          </a:lstStyle>
          <a:p>
            <a:r>
              <a:rPr lang="fr-FR"/>
              <a:t>&lt;Version&gt; - &lt;Date&gt;</a:t>
            </a:r>
            <a:endParaRPr lang="fr-FR" dirty="0"/>
          </a:p>
        </p:txBody>
      </p:sp>
      <p:sp>
        <p:nvSpPr>
          <p:cNvPr id="5" name="Espace réservé du pied de page 4"/>
          <p:cNvSpPr>
            <a:spLocks noGrp="1"/>
          </p:cNvSpPr>
          <p:nvPr>
            <p:ph type="ftr" sz="quarter" idx="21"/>
          </p:nvPr>
        </p:nvSpPr>
        <p:spPr>
          <a:xfrm>
            <a:off x="405425" y="5409001"/>
            <a:ext cx="4824536" cy="287999"/>
          </a:xfrm>
        </p:spPr>
        <p:txBody>
          <a:bodyPr/>
          <a:lstStyle/>
          <a:p>
            <a:pPr>
              <a:defRPr/>
            </a:pPr>
            <a:r>
              <a:rPr lang="fr-FR"/>
              <a:t>© SQLI GROUP | 2015 </a:t>
            </a:r>
          </a:p>
        </p:txBody>
      </p:sp>
      <p:sp>
        <p:nvSpPr>
          <p:cNvPr id="6" name="Espace réservé du numéro de diapositive 5"/>
          <p:cNvSpPr>
            <a:spLocks noGrp="1"/>
          </p:cNvSpPr>
          <p:nvPr>
            <p:ph type="sldNum" sz="quarter" idx="22"/>
          </p:nvPr>
        </p:nvSpPr>
        <p:spPr/>
        <p:txBody>
          <a:bodyPr/>
          <a:lstStyle>
            <a:lvl1pPr>
              <a:defRPr>
                <a:solidFill>
                  <a:schemeClr val="bg1"/>
                </a:solidFill>
              </a:defRPr>
            </a:lvl1pPr>
          </a:lstStyle>
          <a:p>
            <a:fld id="{F1F5C55A-AAC4-4FAB-A004-0267178C4D8A}" type="slidenum">
              <a:rPr lang="fr-FR" smtClean="0"/>
              <a:pPr/>
              <a:t>‹N°›</a:t>
            </a:fld>
            <a:endParaRPr lang="fr-FR" dirty="0"/>
          </a:p>
        </p:txBody>
      </p:sp>
      <p:pic>
        <p:nvPicPr>
          <p:cNvPr id="15" name="Image 14"/>
          <p:cNvPicPr>
            <a:picLocks noChangeAspect="1"/>
          </p:cNvPicPr>
          <p:nvPr userDrawn="1"/>
        </p:nvPicPr>
        <p:blipFill rotWithShape="1">
          <a:blip r:embed="rId3" cstate="screen">
            <a:duotone>
              <a:schemeClr val="bg2">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a:xfrm>
            <a:off x="9026594" y="5416703"/>
            <a:ext cx="123254" cy="323996"/>
          </a:xfrm>
          <a:prstGeom prst="rect">
            <a:avLst/>
          </a:prstGeom>
        </p:spPr>
      </p:pic>
      <p:sp>
        <p:nvSpPr>
          <p:cNvPr id="10" name="ZoneTexte 9"/>
          <p:cNvSpPr txBox="1"/>
          <p:nvPr userDrawn="1"/>
        </p:nvSpPr>
        <p:spPr>
          <a:xfrm>
            <a:off x="381000" y="597600"/>
            <a:ext cx="5245200" cy="4780800"/>
          </a:xfrm>
          <a:prstGeom prst="rect">
            <a:avLst/>
          </a:prstGeom>
        </p:spPr>
        <p:txBody>
          <a:bodyPr vert="horz" lIns="91440" tIns="45720" rIns="91440" bIns="45720" rtlCol="0">
            <a:noAutofit/>
          </a:bodyPr>
          <a:lstStyle>
            <a:lvl1pPr indent="0">
              <a:lnSpc>
                <a:spcPct val="100000"/>
              </a:lnSpc>
              <a:spcBef>
                <a:spcPts val="1500"/>
              </a:spcBef>
              <a:buClr>
                <a:schemeClr val="tx2"/>
              </a:buClr>
              <a:buSzPct val="160000"/>
              <a:buFontTx/>
              <a:buNone/>
              <a:defRPr sz="1600" cap="none" baseline="0">
                <a:solidFill>
                  <a:srgbClr val="A97024"/>
                </a:solidFill>
              </a:defRPr>
            </a:lvl1pPr>
            <a:lvl2pPr marL="216000" indent="-216000">
              <a:lnSpc>
                <a:spcPct val="100000"/>
              </a:lnSpc>
              <a:spcBef>
                <a:spcPts val="0"/>
              </a:spcBef>
              <a:buClr>
                <a:schemeClr val="bg1"/>
              </a:buClr>
              <a:buFont typeface="DIN Next LT Pro Condensed" charset="0"/>
              <a:buChar char=" "/>
              <a:defRPr sz="1600">
                <a:solidFill>
                  <a:schemeClr val="tx1">
                    <a:lumMod val="65000"/>
                    <a:lumOff val="35000"/>
                  </a:schemeClr>
                </a:solidFill>
              </a:defRPr>
            </a:lvl2pPr>
            <a:lvl3pPr marL="900000" indent="-216000">
              <a:lnSpc>
                <a:spcPct val="100000"/>
              </a:lnSpc>
              <a:spcBef>
                <a:spcPts val="0"/>
              </a:spcBef>
              <a:buClr>
                <a:schemeClr val="bg2"/>
              </a:buClr>
              <a:buSzPct val="150000"/>
              <a:buFont typeface="DIN Next LT Pro Condensed" pitchFamily="34" charset="0"/>
              <a:buChar char="›"/>
              <a:defRPr sz="1600" cap="none" baseline="0"/>
            </a:lvl3pPr>
            <a:lvl4pPr marL="898525" indent="-216000">
              <a:lnSpc>
                <a:spcPct val="100000"/>
              </a:lnSpc>
              <a:spcBef>
                <a:spcPts val="0"/>
              </a:spcBef>
              <a:buClr>
                <a:schemeClr val="bg1"/>
              </a:buClr>
              <a:buFont typeface="DIN Next LT Pro Condensed" charset="0"/>
              <a:buChar char=" "/>
              <a:defRPr lang="fr-FR" sz="1600" baseline="0" dirty="0" smtClean="0">
                <a:solidFill>
                  <a:schemeClr val="tx1">
                    <a:lumMod val="65000"/>
                    <a:lumOff val="35000"/>
                  </a:schemeClr>
                </a:solidFill>
              </a:defRPr>
            </a:lvl4pPr>
            <a:lvl5pPr marL="1439863" marR="0" indent="-228600" fontAlgn="auto">
              <a:lnSpc>
                <a:spcPct val="100000"/>
              </a:lnSpc>
              <a:spcBef>
                <a:spcPts val="0"/>
              </a:spcBef>
              <a:spcAft>
                <a:spcPts val="0"/>
              </a:spcAft>
              <a:buClrTx/>
              <a:buSzTx/>
              <a:buFont typeface="DIN Next LT Pro Medium Cond" pitchFamily="34" charset="0"/>
              <a:buChar char="»"/>
              <a:tabLst/>
              <a:defRPr sz="1400"/>
            </a:lvl5pPr>
            <a:lvl6pPr marL="1944000" marR="0" indent="-511175" fontAlgn="auto">
              <a:lnSpc>
                <a:spcPct val="100000"/>
              </a:lnSpc>
              <a:spcBef>
                <a:spcPts val="0"/>
              </a:spcBef>
              <a:spcAft>
                <a:spcPts val="0"/>
              </a:spcAft>
              <a:buClr>
                <a:schemeClr val="bg1"/>
              </a:buClr>
              <a:buSzTx/>
              <a:buFont typeface="DIN Next LT Pro Light Condensed" charset="0"/>
              <a:buChar char="‪"/>
              <a:tabLst/>
              <a:defRPr baseline="0">
                <a:solidFill>
                  <a:schemeClr val="tx1">
                    <a:lumMod val="50000"/>
                    <a:lumOff val="50000"/>
                  </a:schemeClr>
                </a:solidFill>
              </a:defRPr>
            </a:lvl6pPr>
            <a:lvl7pPr marL="2971800" indent="-228600">
              <a:spcBef>
                <a:spcPct val="20000"/>
              </a:spcBef>
              <a:buFont typeface="DIN Next LT Pro Medium Cond" pitchFamily="34" charset="0"/>
              <a:buChar char="•"/>
            </a:lvl7pPr>
            <a:lvl8pPr marL="3429000" indent="-228600">
              <a:spcBef>
                <a:spcPct val="20000"/>
              </a:spcBef>
              <a:buFont typeface="DIN Next LT Pro Medium Cond" pitchFamily="34" charset="0"/>
              <a:buChar char="•"/>
            </a:lvl8pPr>
            <a:lvl9pPr marL="3886200" indent="-228600">
              <a:spcBef>
                <a:spcPct val="20000"/>
              </a:spcBef>
              <a:buFont typeface="DIN Next LT Pro Medium Cond" pitchFamily="34" charset="0"/>
              <a:buChar char="•"/>
            </a:lvl9pPr>
          </a:lstStyle>
          <a:p>
            <a:pPr lvl="0"/>
            <a:r>
              <a:rPr lang="fr-FR" dirty="0"/>
              <a:t>Créé en 1990, SQLI est le partenaire de référence des entreprises dans la définition, la mise en œuvre et le pilotage de leur transformation digitale.</a:t>
            </a:r>
          </a:p>
          <a:p>
            <a:pPr lvl="0"/>
            <a:r>
              <a:rPr lang="fr-FR" dirty="0">
                <a:solidFill>
                  <a:schemeClr val="tx1"/>
                </a:solidFill>
              </a:rPr>
              <a:t>Son positionnement unique lui permet de répondre de façon globale aux enjeux de performance : performance business (CRM, marketing social &amp; digital, commerce connecté, Data Management Platform, commerce prédictif, ergonomie, mobilité et nouveaux usages), portée par la marque WAX Interactive et performance de l’entreprise (usines d’industrialisation digitale, conception de socles cross-canal évolutifs, conseil et solutions sur le </a:t>
            </a:r>
            <a:r>
              <a:rPr lang="fr-FR" dirty="0" err="1">
                <a:solidFill>
                  <a:schemeClr val="tx1"/>
                </a:solidFill>
              </a:rPr>
              <a:t>Big</a:t>
            </a:r>
            <a:r>
              <a:rPr lang="fr-FR" dirty="0">
                <a:solidFill>
                  <a:schemeClr val="tx1"/>
                </a:solidFill>
              </a:rPr>
              <a:t> Data et </a:t>
            </a:r>
            <a:r>
              <a:rPr lang="fr-FR" dirty="0" err="1">
                <a:solidFill>
                  <a:schemeClr val="tx1"/>
                </a:solidFill>
              </a:rPr>
              <a:t>analytics</a:t>
            </a:r>
            <a:r>
              <a:rPr lang="fr-FR" dirty="0">
                <a:solidFill>
                  <a:schemeClr val="tx1"/>
                </a:solidFill>
              </a:rPr>
              <a:t>, technologies mobiles et  objets connectés, entreprise collaborative et solutions métier...), portée par la marque SQLI Enterprise.</a:t>
            </a:r>
          </a:p>
          <a:p>
            <a:pPr lvl="0"/>
            <a:r>
              <a:rPr lang="fr-FR" dirty="0">
                <a:solidFill>
                  <a:schemeClr val="tx1"/>
                </a:solidFill>
              </a:rPr>
              <a:t>Ses 2000 collaborateurs sont répartis en France (Paris, Lyon, Toulouse, Bordeaux, Rouen, Nantes et Lille), en Suisse (Lausanne et Genève), au Luxembourg, en Belgique (Bruxelles et Gand), aux Pays-Bas et au Maroc (Rabat et Oujda).</a:t>
            </a:r>
          </a:p>
          <a:p>
            <a:pPr lvl="0"/>
            <a:r>
              <a:rPr lang="fr-FR" dirty="0"/>
              <a:t>Le Groupe SQLI a réalisé en 2014 un chiffre d'affaires de 161 M€. Depuis le 21 juillet 2000, la  société SQLI est cotée sur Euronext Paris (SQI).</a:t>
            </a:r>
          </a:p>
          <a:p>
            <a:pPr lvl="0"/>
            <a:endParaRPr lang="en-US" dirty="0"/>
          </a:p>
        </p:txBody>
      </p:sp>
      <p:sp>
        <p:nvSpPr>
          <p:cNvPr id="11" name="ZoneTexte 10"/>
          <p:cNvSpPr txBox="1"/>
          <p:nvPr userDrawn="1"/>
        </p:nvSpPr>
        <p:spPr>
          <a:xfrm>
            <a:off x="5796000" y="1129308"/>
            <a:ext cx="3240496" cy="4248000"/>
          </a:xfrm>
          <a:prstGeom prst="rect">
            <a:avLst/>
          </a:prstGeom>
          <a:noFill/>
        </p:spPr>
        <p:txBody>
          <a:bodyPr vert="horz" lIns="91440" tIns="45720" rIns="91440" bIns="45720" rtlCol="0">
            <a:noAutofit/>
          </a:bodyPr>
          <a:lstStyle>
            <a:lvl1pPr indent="0">
              <a:lnSpc>
                <a:spcPct val="100000"/>
              </a:lnSpc>
              <a:spcBef>
                <a:spcPts val="1500"/>
              </a:spcBef>
              <a:buClr>
                <a:schemeClr val="tx2"/>
              </a:buClr>
              <a:buSzPct val="160000"/>
              <a:buFontTx/>
              <a:buNone/>
              <a:defRPr sz="1600" cap="none" baseline="0">
                <a:solidFill>
                  <a:srgbClr val="A97024"/>
                </a:solidFill>
              </a:defRPr>
            </a:lvl1pPr>
            <a:lvl2pPr marL="216000" indent="-216000">
              <a:lnSpc>
                <a:spcPct val="100000"/>
              </a:lnSpc>
              <a:spcBef>
                <a:spcPts val="0"/>
              </a:spcBef>
              <a:buClr>
                <a:schemeClr val="bg1"/>
              </a:buClr>
              <a:buFont typeface="DIN Next LT Pro Condensed" charset="0"/>
              <a:buChar char=" "/>
              <a:defRPr sz="1600">
                <a:solidFill>
                  <a:schemeClr val="tx1">
                    <a:lumMod val="65000"/>
                    <a:lumOff val="35000"/>
                  </a:schemeClr>
                </a:solidFill>
              </a:defRPr>
            </a:lvl2pPr>
            <a:lvl3pPr marL="900000" indent="-216000">
              <a:lnSpc>
                <a:spcPct val="100000"/>
              </a:lnSpc>
              <a:spcBef>
                <a:spcPts val="0"/>
              </a:spcBef>
              <a:buClr>
                <a:schemeClr val="bg2"/>
              </a:buClr>
              <a:buSzPct val="150000"/>
              <a:buFont typeface="DIN Next LT Pro Condensed" pitchFamily="34" charset="0"/>
              <a:buChar char="›"/>
              <a:defRPr sz="1600" cap="none" baseline="0"/>
            </a:lvl3pPr>
            <a:lvl4pPr marL="898525" indent="-216000">
              <a:lnSpc>
                <a:spcPct val="100000"/>
              </a:lnSpc>
              <a:spcBef>
                <a:spcPts val="0"/>
              </a:spcBef>
              <a:buClr>
                <a:schemeClr val="bg1"/>
              </a:buClr>
              <a:buFont typeface="DIN Next LT Pro Condensed" charset="0"/>
              <a:buChar char=" "/>
              <a:defRPr lang="fr-FR" sz="1600" baseline="0" dirty="0" smtClean="0">
                <a:solidFill>
                  <a:schemeClr val="tx1">
                    <a:lumMod val="65000"/>
                    <a:lumOff val="35000"/>
                  </a:schemeClr>
                </a:solidFill>
              </a:defRPr>
            </a:lvl4pPr>
            <a:lvl5pPr marL="1439863" marR="0" indent="-228600" fontAlgn="auto">
              <a:lnSpc>
                <a:spcPct val="100000"/>
              </a:lnSpc>
              <a:spcBef>
                <a:spcPts val="0"/>
              </a:spcBef>
              <a:spcAft>
                <a:spcPts val="0"/>
              </a:spcAft>
              <a:buClrTx/>
              <a:buSzTx/>
              <a:buFont typeface="DIN Next LT Pro Medium Cond" pitchFamily="34" charset="0"/>
              <a:buChar char="»"/>
              <a:tabLst/>
              <a:defRPr sz="1400"/>
            </a:lvl5pPr>
            <a:lvl6pPr marL="1944000" marR="0" indent="-511175" fontAlgn="auto">
              <a:lnSpc>
                <a:spcPct val="100000"/>
              </a:lnSpc>
              <a:spcBef>
                <a:spcPts val="0"/>
              </a:spcBef>
              <a:spcAft>
                <a:spcPts val="0"/>
              </a:spcAft>
              <a:buClr>
                <a:schemeClr val="bg1"/>
              </a:buClr>
              <a:buSzTx/>
              <a:buFont typeface="DIN Next LT Pro Light Condensed" charset="0"/>
              <a:buChar char="‪"/>
              <a:tabLst/>
              <a:defRPr baseline="0">
                <a:solidFill>
                  <a:schemeClr val="tx1">
                    <a:lumMod val="50000"/>
                    <a:lumOff val="50000"/>
                  </a:schemeClr>
                </a:solidFill>
              </a:defRPr>
            </a:lvl6pPr>
            <a:lvl7pPr marL="2971800" indent="-228600">
              <a:spcBef>
                <a:spcPct val="20000"/>
              </a:spcBef>
              <a:buFont typeface="DIN Next LT Pro Medium Cond" pitchFamily="34" charset="0"/>
              <a:buChar char="•"/>
            </a:lvl7pPr>
            <a:lvl8pPr marL="3429000" indent="-228600">
              <a:spcBef>
                <a:spcPct val="20000"/>
              </a:spcBef>
              <a:buFont typeface="DIN Next LT Pro Medium Cond" pitchFamily="34" charset="0"/>
              <a:buChar char="•"/>
            </a:lvl8pPr>
            <a:lvl9pPr marL="3886200" indent="-228600">
              <a:spcBef>
                <a:spcPct val="20000"/>
              </a:spcBef>
              <a:buFont typeface="DIN Next LT Pro Medium Cond" pitchFamily="34" charset="0"/>
              <a:buChar char="•"/>
            </a:lvl9pPr>
          </a:lstStyle>
          <a:p>
            <a:pPr marL="252000" marR="0" indent="-252000" algn="l" defTabSz="914400" rtl="0" eaLnBrk="1" fontAlgn="auto" latinLnBrk="0" hangingPunct="1">
              <a:lnSpc>
                <a:spcPct val="100000"/>
              </a:lnSpc>
              <a:spcBef>
                <a:spcPts val="1500"/>
              </a:spcBef>
              <a:spcAft>
                <a:spcPts val="0"/>
              </a:spcAft>
              <a:buClr>
                <a:schemeClr val="bg1"/>
              </a:buClr>
              <a:buSzPct val="160000"/>
              <a:buFont typeface="DIN Next LT Pro Condensed" pitchFamily="34" charset="0"/>
              <a:buChar char="+"/>
              <a:tabLst/>
              <a:defRPr/>
            </a:pPr>
            <a:r>
              <a:rPr lang="en-US" sz="1600" kern="1200" cap="none" baseline="0" dirty="0" err="1">
                <a:solidFill>
                  <a:schemeClr val="accent6"/>
                </a:solidFill>
                <a:latin typeface="+mj-lt"/>
                <a:ea typeface="+mn-ea"/>
                <a:cs typeface="+mn-cs"/>
              </a:rPr>
              <a:t>Immeuble</a:t>
            </a:r>
            <a:r>
              <a:rPr lang="en-US" sz="1600" kern="1200" cap="none" baseline="0" dirty="0">
                <a:solidFill>
                  <a:schemeClr val="accent6"/>
                </a:solidFill>
                <a:latin typeface="+mj-lt"/>
                <a:ea typeface="+mn-ea"/>
                <a:cs typeface="+mn-cs"/>
              </a:rPr>
              <a:t> le </a:t>
            </a:r>
            <a:r>
              <a:rPr lang="en-US" sz="1600" kern="1200" cap="none" baseline="0" dirty="0" err="1">
                <a:solidFill>
                  <a:schemeClr val="accent6"/>
                </a:solidFill>
                <a:latin typeface="+mj-lt"/>
                <a:ea typeface="+mn-ea"/>
                <a:cs typeface="+mn-cs"/>
              </a:rPr>
              <a:t>Pressensé</a:t>
            </a:r>
            <a:br>
              <a:rPr lang="en-US" sz="1600" kern="1200" cap="none" baseline="0" dirty="0">
                <a:solidFill>
                  <a:schemeClr val="accent6"/>
                </a:solidFill>
                <a:latin typeface="+mj-lt"/>
                <a:ea typeface="+mn-ea"/>
                <a:cs typeface="+mn-cs"/>
              </a:rPr>
            </a:br>
            <a:r>
              <a:rPr lang="en-US" sz="1600" kern="1200" cap="none" baseline="0" dirty="0">
                <a:solidFill>
                  <a:schemeClr val="accent6"/>
                </a:solidFill>
                <a:latin typeface="+mj-lt"/>
                <a:ea typeface="+mn-ea"/>
                <a:cs typeface="+mn-cs"/>
              </a:rPr>
              <a:t>268 Avenue du </a:t>
            </a:r>
            <a:r>
              <a:rPr lang="en-US" sz="1600" kern="1200" cap="none" baseline="0" dirty="0" err="1">
                <a:solidFill>
                  <a:schemeClr val="accent6"/>
                </a:solidFill>
                <a:latin typeface="+mj-lt"/>
                <a:ea typeface="+mn-ea"/>
                <a:cs typeface="+mn-cs"/>
              </a:rPr>
              <a:t>Président</a:t>
            </a:r>
            <a:r>
              <a:rPr lang="en-US" sz="1600" kern="1200" cap="none" baseline="0" dirty="0">
                <a:solidFill>
                  <a:schemeClr val="accent6"/>
                </a:solidFill>
                <a:latin typeface="+mj-lt"/>
                <a:ea typeface="+mn-ea"/>
                <a:cs typeface="+mn-cs"/>
              </a:rPr>
              <a:t> Wilson</a:t>
            </a:r>
            <a:br>
              <a:rPr lang="en-US" sz="1600" kern="1200" cap="none" baseline="0" dirty="0">
                <a:solidFill>
                  <a:schemeClr val="bg1"/>
                </a:solidFill>
                <a:latin typeface="+mj-lt"/>
                <a:ea typeface="+mn-ea"/>
                <a:cs typeface="+mn-cs"/>
              </a:rPr>
            </a:br>
            <a:r>
              <a:rPr lang="en-US" sz="1600" kern="1200" cap="none" baseline="0" dirty="0">
                <a:solidFill>
                  <a:schemeClr val="bg1"/>
                </a:solidFill>
                <a:latin typeface="+mj-lt"/>
                <a:ea typeface="+mn-ea"/>
                <a:cs typeface="+mn-cs"/>
              </a:rPr>
              <a:t>93210 La </a:t>
            </a:r>
            <a:r>
              <a:rPr lang="en-US" sz="1600" kern="1200" cap="none" baseline="0" dirty="0" err="1">
                <a:solidFill>
                  <a:schemeClr val="bg1"/>
                </a:solidFill>
                <a:latin typeface="+mj-lt"/>
                <a:ea typeface="+mn-ea"/>
                <a:cs typeface="+mn-cs"/>
              </a:rPr>
              <a:t>Plaine</a:t>
            </a:r>
            <a:r>
              <a:rPr lang="en-US" sz="1600" kern="1200" cap="none" baseline="0" dirty="0">
                <a:solidFill>
                  <a:schemeClr val="bg1"/>
                </a:solidFill>
                <a:latin typeface="+mj-lt"/>
                <a:ea typeface="+mn-ea"/>
                <a:cs typeface="+mn-cs"/>
              </a:rPr>
              <a:t> Saint-Denis</a:t>
            </a:r>
            <a:br>
              <a:rPr lang="en-US" sz="1600" kern="1200" cap="none" baseline="0" dirty="0">
                <a:solidFill>
                  <a:schemeClr val="bg1"/>
                </a:solidFill>
                <a:latin typeface="+mj-lt"/>
                <a:ea typeface="+mn-ea"/>
                <a:cs typeface="+mn-cs"/>
              </a:rPr>
            </a:br>
            <a:r>
              <a:rPr lang="en-US" sz="1600" kern="1200" cap="none" baseline="0" dirty="0" err="1">
                <a:solidFill>
                  <a:schemeClr val="bg1"/>
                </a:solidFill>
                <a:latin typeface="+mj-lt"/>
                <a:ea typeface="+mn-ea"/>
                <a:cs typeface="+mn-cs"/>
              </a:rPr>
              <a:t>Tél</a:t>
            </a:r>
            <a:r>
              <a:rPr lang="en-US" sz="1600" kern="1200" cap="none" baseline="0" dirty="0">
                <a:solidFill>
                  <a:schemeClr val="bg1"/>
                </a:solidFill>
                <a:latin typeface="+mj-lt"/>
                <a:ea typeface="+mn-ea"/>
                <a:cs typeface="+mn-cs"/>
              </a:rPr>
              <a:t>: 01 55 93 26 00 / Fax: 01 55 93 26 01</a:t>
            </a:r>
          </a:p>
          <a:p>
            <a:pPr marL="252000" indent="-252000" algn="l" defTabSz="914400" rtl="0" eaLnBrk="1" latinLnBrk="0" hangingPunct="1">
              <a:lnSpc>
                <a:spcPct val="100000"/>
              </a:lnSpc>
              <a:spcBef>
                <a:spcPts val="1500"/>
              </a:spcBef>
              <a:buClr>
                <a:schemeClr val="bg1"/>
              </a:buClr>
              <a:buSzPct val="160000"/>
              <a:buFont typeface="DIN Next LT Pro Condensed" pitchFamily="34" charset="0"/>
              <a:buChar char="+"/>
            </a:pPr>
            <a:r>
              <a:rPr lang="en-US" sz="1600" kern="1200" cap="none" baseline="0" dirty="0">
                <a:solidFill>
                  <a:srgbClr val="A97024"/>
                </a:solidFill>
                <a:latin typeface="+mj-lt"/>
                <a:ea typeface="+mn-ea"/>
                <a:cs typeface="+mn-cs"/>
              </a:rPr>
              <a:t>www.sqli.com</a:t>
            </a:r>
          </a:p>
          <a:p>
            <a:pPr marL="252000" indent="-252000" algn="l" defTabSz="914400" rtl="0" eaLnBrk="1" latinLnBrk="0" hangingPunct="1">
              <a:lnSpc>
                <a:spcPct val="100000"/>
              </a:lnSpc>
              <a:spcBef>
                <a:spcPts val="1500"/>
              </a:spcBef>
              <a:buClr>
                <a:schemeClr val="bg1"/>
              </a:buClr>
              <a:buSzPct val="160000"/>
              <a:buFont typeface="DIN Next LT Pro Condensed" pitchFamily="34" charset="0"/>
              <a:buChar char="+"/>
            </a:pPr>
            <a:r>
              <a:rPr lang="fr-FR" sz="1600" kern="1200" cap="none" baseline="0" dirty="0">
                <a:solidFill>
                  <a:schemeClr val="bg1"/>
                </a:solidFill>
                <a:latin typeface="+mj-lt"/>
                <a:ea typeface="+mn-ea"/>
                <a:cs typeface="+mn-cs"/>
              </a:rPr>
              <a:t>Propriété intellectuelle</a:t>
            </a:r>
          </a:p>
          <a:p>
            <a:pPr marL="252000" lvl="2" indent="0" algn="l" defTabSz="914400" rtl="0" eaLnBrk="1" latinLnBrk="0" hangingPunct="1">
              <a:lnSpc>
                <a:spcPct val="100000"/>
              </a:lnSpc>
              <a:spcBef>
                <a:spcPts val="0"/>
              </a:spcBef>
              <a:buClr>
                <a:schemeClr val="bg1"/>
              </a:buClr>
              <a:buSzPct val="150000"/>
              <a:buFontTx/>
              <a:buNone/>
            </a:pPr>
            <a:r>
              <a:rPr lang="fr-FR" sz="1000" b="0" kern="1200" cap="none" baseline="0" dirty="0">
                <a:solidFill>
                  <a:schemeClr val="bg1"/>
                </a:solidFill>
                <a:latin typeface="+mn-lt"/>
                <a:ea typeface="+mn-ea"/>
                <a:cs typeface="+mn-cs"/>
              </a:rPr>
              <a:t>Le présent document, propriété exclusive de SQLI, est protégé par les lois françaises et internationales de la propriété intellectuelle. </a:t>
            </a:r>
          </a:p>
          <a:p>
            <a:pPr marL="252000" lvl="2" indent="0" algn="l" defTabSz="914400" rtl="0" eaLnBrk="1" latinLnBrk="0" hangingPunct="1">
              <a:lnSpc>
                <a:spcPct val="100000"/>
              </a:lnSpc>
              <a:spcBef>
                <a:spcPts val="0"/>
              </a:spcBef>
              <a:buClr>
                <a:schemeClr val="bg1"/>
              </a:buClr>
              <a:buSzPct val="150000"/>
              <a:buFontTx/>
              <a:buNone/>
            </a:pPr>
            <a:r>
              <a:rPr lang="fr-FR" sz="1000" b="0" kern="1200" cap="none" baseline="0" dirty="0">
                <a:solidFill>
                  <a:schemeClr val="bg1"/>
                </a:solidFill>
                <a:latin typeface="+mn-lt"/>
                <a:ea typeface="+mn-ea"/>
                <a:cs typeface="+mn-cs"/>
              </a:rPr>
              <a:t>Toute reproduction ou représentation intégrale ou partielle de ce document par quelque procédé et sur quelque support que ce soit est strictement interdite, sauf autorisation préalable, expresse et écrite de SQLI.</a:t>
            </a:r>
          </a:p>
          <a:p>
            <a:pPr marL="252000" lvl="2" indent="0" algn="l" defTabSz="914400" rtl="0" eaLnBrk="1" latinLnBrk="0" hangingPunct="1">
              <a:lnSpc>
                <a:spcPct val="100000"/>
              </a:lnSpc>
              <a:spcBef>
                <a:spcPts val="0"/>
              </a:spcBef>
              <a:buClr>
                <a:schemeClr val="bg1"/>
              </a:buClr>
              <a:buSzPct val="150000"/>
              <a:buFontTx/>
              <a:buNone/>
            </a:pPr>
            <a:r>
              <a:rPr lang="fr-FR" sz="1000" b="0" kern="1200" cap="none" baseline="0" dirty="0">
                <a:solidFill>
                  <a:schemeClr val="bg1"/>
                </a:solidFill>
                <a:latin typeface="+mn-lt"/>
                <a:ea typeface="+mn-ea"/>
                <a:cs typeface="+mn-cs"/>
              </a:rPr>
              <a:t>A défaut d'autorisation, toute utilisation est constitutive du délit de contrefaçon. Tout contrevenant s'expose ainsi à des poursuites judiciaires civiles et/ou pénales. </a:t>
            </a:r>
          </a:p>
          <a:p>
            <a:pPr marL="252000" lvl="2" indent="0" algn="l" defTabSz="914400" rtl="0" eaLnBrk="1" latinLnBrk="0" hangingPunct="1">
              <a:lnSpc>
                <a:spcPct val="100000"/>
              </a:lnSpc>
              <a:spcBef>
                <a:spcPts val="0"/>
              </a:spcBef>
              <a:buClr>
                <a:schemeClr val="bg1"/>
              </a:buClr>
              <a:buSzPct val="150000"/>
              <a:buFontTx/>
              <a:buNone/>
            </a:pPr>
            <a:r>
              <a:rPr lang="fr-FR" sz="1000" b="0" kern="1200" cap="none" baseline="0" dirty="0">
                <a:solidFill>
                  <a:schemeClr val="bg1"/>
                </a:solidFill>
                <a:latin typeface="+mn-lt"/>
                <a:ea typeface="+mn-ea"/>
                <a:cs typeface="+mn-cs"/>
              </a:rPr>
              <a:t>Seules sont tolérées, sans autorisation préalable, d'une part, les reproductions strictement réservées à l'usage privé du copiste et non destinées à une utilisation collective, et d'autre part, les courtes citations justifiées par le caractère scientifique ou d'information de l’œuvre dans laquelle elles sont incorporées (articles L.122-4, L.122-5 et L.335-2 du Code de la propriété intellectuelle).</a:t>
            </a:r>
            <a:endParaRPr lang="en-US" sz="1000" b="0" kern="1200" cap="none" baseline="0" dirty="0">
              <a:solidFill>
                <a:schemeClr val="bg1"/>
              </a:solidFill>
              <a:latin typeface="+mn-lt"/>
              <a:ea typeface="+mn-ea"/>
              <a:cs typeface="+mn-cs"/>
            </a:endParaRPr>
          </a:p>
        </p:txBody>
      </p:sp>
      <p:sp>
        <p:nvSpPr>
          <p:cNvPr id="12" name="ZoneTexte 11"/>
          <p:cNvSpPr txBox="1"/>
          <p:nvPr userDrawn="1"/>
        </p:nvSpPr>
        <p:spPr>
          <a:xfrm>
            <a:off x="5810400" y="554400"/>
            <a:ext cx="3132000" cy="460800"/>
          </a:xfrm>
          <a:prstGeom prst="rect">
            <a:avLst/>
          </a:prstGeom>
        </p:spPr>
        <p:txBody>
          <a:bodyPr vert="horz" wrap="none" lIns="91440" tIns="45720" rIns="91440" bIns="45720" rtlCol="0" anchor="t">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fr-FR" sz="3600" i="0" u="none" strike="noStrike" kern="1200" cap="all" spc="0" normalizeH="0" noProof="0" dirty="0">
                <a:ln>
                  <a:noFill/>
                </a:ln>
                <a:solidFill>
                  <a:schemeClr val="bg1"/>
                </a:solidFill>
                <a:effectLst/>
                <a:uLnTx/>
                <a:uFillTx/>
                <a:latin typeface="+mj-lt"/>
                <a:ea typeface="+mj-ea"/>
                <a:cs typeface="+mj-cs"/>
              </a:rPr>
              <a:t>Groupe SQLI</a:t>
            </a:r>
          </a:p>
        </p:txBody>
      </p:sp>
    </p:spTree>
    <p:extLst>
      <p:ext uri="{BB962C8B-B14F-4D97-AF65-F5344CB8AC3E}">
        <p14:creationId xmlns:p14="http://schemas.microsoft.com/office/powerpoint/2010/main" val="637395534"/>
      </p:ext>
    </p:extLst>
  </p:cSld>
  <p:clrMapOvr>
    <a:masterClrMapping/>
  </p:clrMapOvr>
  <p:transition>
    <p:pull dir="ru"/>
  </p:transition>
  <p:extLst mod="1">
    <p:ext uri="{DCECCB84-F9BA-43D5-87BE-67443E8EF086}">
      <p15:sldGuideLst xmlns:p15="http://schemas.microsoft.com/office/powerpoint/2012/main">
        <p15:guide id="1" orient="horz" pos="412" userDrawn="1">
          <p15:clr>
            <a:srgbClr val="FBAE40"/>
          </p15:clr>
        </p15:guide>
        <p15:guide id="2" pos="3861" userDrawn="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Copyright">
    <p:spTree>
      <p:nvGrpSpPr>
        <p:cNvPr id="1" name=""/>
        <p:cNvGrpSpPr/>
        <p:nvPr/>
      </p:nvGrpSpPr>
      <p:grpSpPr>
        <a:xfrm>
          <a:off x="0" y="0"/>
          <a:ext cx="0" cy="0"/>
          <a:chOff x="0" y="0"/>
          <a:chExt cx="0" cy="0"/>
        </a:xfrm>
      </p:grpSpPr>
      <p:pic>
        <p:nvPicPr>
          <p:cNvPr id="10" name="Image 9"/>
          <p:cNvPicPr>
            <a:picLocks/>
          </p:cNvPicPr>
          <p:nvPr userDrawn="1"/>
        </p:nvPicPr>
        <p:blipFill rotWithShape="1">
          <a:blip r:embed="rId2" cstate="screen">
            <a:extLst>
              <a:ext uri="{28A0092B-C50C-407E-A947-70E740481C1C}">
                <a14:useLocalDpi xmlns:a14="http://schemas.microsoft.com/office/drawing/2010/main"/>
              </a:ext>
            </a:extLst>
          </a:blip>
          <a:srcRect/>
          <a:stretch/>
        </p:blipFill>
        <p:spPr>
          <a:xfrm>
            <a:off x="5724128" y="-900"/>
            <a:ext cx="3419872" cy="5716800"/>
          </a:xfrm>
          <a:prstGeom prst="rect">
            <a:avLst/>
          </a:prstGeom>
        </p:spPr>
      </p:pic>
      <p:sp>
        <p:nvSpPr>
          <p:cNvPr id="2" name="ZoneTexte 1"/>
          <p:cNvSpPr txBox="1"/>
          <p:nvPr userDrawn="1"/>
        </p:nvSpPr>
        <p:spPr>
          <a:xfrm>
            <a:off x="406800" y="597600"/>
            <a:ext cx="5245200" cy="4780800"/>
          </a:xfrm>
          <a:prstGeom prst="rect">
            <a:avLst/>
          </a:prstGeom>
        </p:spPr>
        <p:txBody>
          <a:bodyPr vert="horz" lIns="91440" tIns="45720" rIns="91440" bIns="45720" rtlCol="0">
            <a:noAutofit/>
          </a:bodyPr>
          <a:lstStyle>
            <a:lvl1pPr indent="0">
              <a:lnSpc>
                <a:spcPct val="100000"/>
              </a:lnSpc>
              <a:spcBef>
                <a:spcPts val="1500"/>
              </a:spcBef>
              <a:buClr>
                <a:schemeClr val="tx2"/>
              </a:buClr>
              <a:buSzPct val="160000"/>
              <a:buFontTx/>
              <a:buNone/>
              <a:defRPr sz="1600" cap="none" baseline="0">
                <a:solidFill>
                  <a:srgbClr val="A97024"/>
                </a:solidFill>
              </a:defRPr>
            </a:lvl1pPr>
            <a:lvl2pPr marL="216000" indent="-216000">
              <a:lnSpc>
                <a:spcPct val="100000"/>
              </a:lnSpc>
              <a:spcBef>
                <a:spcPts val="0"/>
              </a:spcBef>
              <a:buClr>
                <a:schemeClr val="bg1"/>
              </a:buClr>
              <a:buFont typeface="DIN Next LT Pro Condensed" charset="0"/>
              <a:buChar char=" "/>
              <a:defRPr sz="1600">
                <a:solidFill>
                  <a:schemeClr val="tx1">
                    <a:lumMod val="65000"/>
                    <a:lumOff val="35000"/>
                  </a:schemeClr>
                </a:solidFill>
              </a:defRPr>
            </a:lvl2pPr>
            <a:lvl3pPr marL="900000" indent="-216000">
              <a:lnSpc>
                <a:spcPct val="100000"/>
              </a:lnSpc>
              <a:spcBef>
                <a:spcPts val="0"/>
              </a:spcBef>
              <a:buClr>
                <a:schemeClr val="bg2"/>
              </a:buClr>
              <a:buSzPct val="150000"/>
              <a:buFont typeface="DIN Next LT Pro Condensed" pitchFamily="34" charset="0"/>
              <a:buChar char="›"/>
              <a:defRPr sz="1600" cap="none" baseline="0"/>
            </a:lvl3pPr>
            <a:lvl4pPr marL="898525" indent="-216000">
              <a:lnSpc>
                <a:spcPct val="100000"/>
              </a:lnSpc>
              <a:spcBef>
                <a:spcPts val="0"/>
              </a:spcBef>
              <a:buClr>
                <a:schemeClr val="bg1"/>
              </a:buClr>
              <a:buFont typeface="DIN Next LT Pro Condensed" charset="0"/>
              <a:buChar char=" "/>
              <a:defRPr lang="fr-FR" sz="1600" baseline="0" dirty="0" smtClean="0">
                <a:solidFill>
                  <a:schemeClr val="tx1">
                    <a:lumMod val="65000"/>
                    <a:lumOff val="35000"/>
                  </a:schemeClr>
                </a:solidFill>
              </a:defRPr>
            </a:lvl4pPr>
            <a:lvl5pPr marL="1439863" marR="0" indent="-228600" fontAlgn="auto">
              <a:lnSpc>
                <a:spcPct val="100000"/>
              </a:lnSpc>
              <a:spcBef>
                <a:spcPts val="0"/>
              </a:spcBef>
              <a:spcAft>
                <a:spcPts val="0"/>
              </a:spcAft>
              <a:buClrTx/>
              <a:buSzTx/>
              <a:buFont typeface="DIN Next LT Pro Medium Cond" pitchFamily="34" charset="0"/>
              <a:buChar char="»"/>
              <a:tabLst/>
              <a:defRPr sz="1400"/>
            </a:lvl5pPr>
            <a:lvl6pPr marL="1944000" marR="0" indent="-511175" fontAlgn="auto">
              <a:lnSpc>
                <a:spcPct val="100000"/>
              </a:lnSpc>
              <a:spcBef>
                <a:spcPts val="0"/>
              </a:spcBef>
              <a:spcAft>
                <a:spcPts val="0"/>
              </a:spcAft>
              <a:buClr>
                <a:schemeClr val="bg1"/>
              </a:buClr>
              <a:buSzTx/>
              <a:buFont typeface="DIN Next LT Pro Light Condensed" charset="0"/>
              <a:buChar char="‪"/>
              <a:tabLst/>
              <a:defRPr baseline="0">
                <a:solidFill>
                  <a:schemeClr val="tx1">
                    <a:lumMod val="50000"/>
                    <a:lumOff val="50000"/>
                  </a:schemeClr>
                </a:solidFill>
              </a:defRPr>
            </a:lvl6pPr>
            <a:lvl7pPr marL="2971800" indent="-228600">
              <a:spcBef>
                <a:spcPct val="20000"/>
              </a:spcBef>
              <a:buFont typeface="DIN Next LT Pro Medium Cond" pitchFamily="34" charset="0"/>
              <a:buChar char="•"/>
            </a:lvl7pPr>
            <a:lvl8pPr marL="3429000" indent="-228600">
              <a:spcBef>
                <a:spcPct val="20000"/>
              </a:spcBef>
              <a:buFont typeface="DIN Next LT Pro Medium Cond" pitchFamily="34" charset="0"/>
              <a:buChar char="•"/>
            </a:lvl8pPr>
            <a:lvl9pPr marL="3886200" indent="-228600">
              <a:spcBef>
                <a:spcPct val="20000"/>
              </a:spcBef>
              <a:buFont typeface="DIN Next LT Pro Medium Cond" pitchFamily="34" charset="0"/>
              <a:buChar char="•"/>
            </a:lvl9pPr>
          </a:lstStyle>
          <a:p>
            <a:pPr lvl="0"/>
            <a:r>
              <a:rPr lang="en-US" dirty="0"/>
              <a:t>Founded in 1990, SQLI is the business world's leading partner for defining, implementing and managing their digital transformations.</a:t>
            </a:r>
          </a:p>
          <a:p>
            <a:pPr lvl="0"/>
            <a:r>
              <a:rPr lang="en-US" dirty="0">
                <a:solidFill>
                  <a:schemeClr val="tx1"/>
                </a:solidFill>
              </a:rPr>
              <a:t>Its unique positioning allows it to offer comprehensive solutions for companies' performance challenges: business performance (CRM, digital &amp; social marketing, connected commerce, data management platform, predictive commerce, ergonomics, mobility and new practices), provided by the WAX Interactive brand, and company performance (digital industrialization factories, development of scalable cross-channel platforms, big data and analytics consulting and solutions, mobile technology and connected objects, collaborative enterprise and business solutions, etc.) provided by SQLI Enterprise.</a:t>
            </a:r>
          </a:p>
          <a:p>
            <a:pPr lvl="0"/>
            <a:r>
              <a:rPr lang="en-US" dirty="0">
                <a:solidFill>
                  <a:schemeClr val="tx1"/>
                </a:solidFill>
              </a:rPr>
              <a:t>It has 1850 employees in France (Paris, Lyon, Toulouse, Bordeaux, Rouen, Nantes and Lille), Switzerland (Lausanne and Geneva), Luxembourg, Belgium (Brussels and Ghent), the Netherlands, and Morocco (Rabat and Oujda).</a:t>
            </a:r>
          </a:p>
          <a:p>
            <a:pPr lvl="0"/>
            <a:r>
              <a:rPr lang="en-US" dirty="0"/>
              <a:t>In 2013, the SQLI Group’s turnover was €154 million. Since 21 July 2000, SQLI has been quoted on Euronext in Paris (SQI).</a:t>
            </a:r>
          </a:p>
        </p:txBody>
      </p:sp>
      <p:sp>
        <p:nvSpPr>
          <p:cNvPr id="11" name="ZoneTexte 10"/>
          <p:cNvSpPr txBox="1"/>
          <p:nvPr userDrawn="1"/>
        </p:nvSpPr>
        <p:spPr>
          <a:xfrm>
            <a:off x="5796000" y="1129308"/>
            <a:ext cx="3348000" cy="4248000"/>
          </a:xfrm>
          <a:prstGeom prst="rect">
            <a:avLst/>
          </a:prstGeom>
          <a:noFill/>
        </p:spPr>
        <p:txBody>
          <a:bodyPr vert="horz" lIns="91440" tIns="45720" rIns="91440" bIns="45720" rtlCol="0">
            <a:noAutofit/>
          </a:bodyPr>
          <a:lstStyle>
            <a:lvl1pPr indent="0">
              <a:lnSpc>
                <a:spcPct val="100000"/>
              </a:lnSpc>
              <a:spcBef>
                <a:spcPts val="1500"/>
              </a:spcBef>
              <a:buClr>
                <a:schemeClr val="tx2"/>
              </a:buClr>
              <a:buSzPct val="160000"/>
              <a:buFontTx/>
              <a:buNone/>
              <a:defRPr sz="1600" cap="none" baseline="0">
                <a:solidFill>
                  <a:srgbClr val="A97024"/>
                </a:solidFill>
              </a:defRPr>
            </a:lvl1pPr>
            <a:lvl2pPr marL="216000" indent="-216000">
              <a:lnSpc>
                <a:spcPct val="100000"/>
              </a:lnSpc>
              <a:spcBef>
                <a:spcPts val="0"/>
              </a:spcBef>
              <a:buClr>
                <a:schemeClr val="bg1"/>
              </a:buClr>
              <a:buFont typeface="DIN Next LT Pro Condensed" charset="0"/>
              <a:buChar char=" "/>
              <a:defRPr sz="1600">
                <a:solidFill>
                  <a:schemeClr val="tx1">
                    <a:lumMod val="65000"/>
                    <a:lumOff val="35000"/>
                  </a:schemeClr>
                </a:solidFill>
              </a:defRPr>
            </a:lvl2pPr>
            <a:lvl3pPr marL="900000" indent="-216000">
              <a:lnSpc>
                <a:spcPct val="100000"/>
              </a:lnSpc>
              <a:spcBef>
                <a:spcPts val="0"/>
              </a:spcBef>
              <a:buClr>
                <a:schemeClr val="bg2"/>
              </a:buClr>
              <a:buSzPct val="150000"/>
              <a:buFont typeface="DIN Next LT Pro Condensed" pitchFamily="34" charset="0"/>
              <a:buChar char="›"/>
              <a:defRPr sz="1600" cap="none" baseline="0"/>
            </a:lvl3pPr>
            <a:lvl4pPr marL="898525" indent="-216000">
              <a:lnSpc>
                <a:spcPct val="100000"/>
              </a:lnSpc>
              <a:spcBef>
                <a:spcPts val="0"/>
              </a:spcBef>
              <a:buClr>
                <a:schemeClr val="bg1"/>
              </a:buClr>
              <a:buFont typeface="DIN Next LT Pro Condensed" charset="0"/>
              <a:buChar char=" "/>
              <a:defRPr lang="fr-FR" sz="1600" baseline="0" dirty="0" smtClean="0">
                <a:solidFill>
                  <a:schemeClr val="tx1">
                    <a:lumMod val="65000"/>
                    <a:lumOff val="35000"/>
                  </a:schemeClr>
                </a:solidFill>
              </a:defRPr>
            </a:lvl4pPr>
            <a:lvl5pPr marL="1439863" marR="0" indent="-228600" fontAlgn="auto">
              <a:lnSpc>
                <a:spcPct val="100000"/>
              </a:lnSpc>
              <a:spcBef>
                <a:spcPts val="0"/>
              </a:spcBef>
              <a:spcAft>
                <a:spcPts val="0"/>
              </a:spcAft>
              <a:buClrTx/>
              <a:buSzTx/>
              <a:buFont typeface="DIN Next LT Pro Medium Cond" pitchFamily="34" charset="0"/>
              <a:buChar char="»"/>
              <a:tabLst/>
              <a:defRPr sz="1400"/>
            </a:lvl5pPr>
            <a:lvl6pPr marL="1944000" marR="0" indent="-511175" fontAlgn="auto">
              <a:lnSpc>
                <a:spcPct val="100000"/>
              </a:lnSpc>
              <a:spcBef>
                <a:spcPts val="0"/>
              </a:spcBef>
              <a:spcAft>
                <a:spcPts val="0"/>
              </a:spcAft>
              <a:buClr>
                <a:schemeClr val="bg1"/>
              </a:buClr>
              <a:buSzTx/>
              <a:buFont typeface="DIN Next LT Pro Light Condensed" charset="0"/>
              <a:buChar char="‪"/>
              <a:tabLst/>
              <a:defRPr baseline="0">
                <a:solidFill>
                  <a:schemeClr val="tx1">
                    <a:lumMod val="50000"/>
                    <a:lumOff val="50000"/>
                  </a:schemeClr>
                </a:solidFill>
              </a:defRPr>
            </a:lvl6pPr>
            <a:lvl7pPr marL="2971800" indent="-228600">
              <a:spcBef>
                <a:spcPct val="20000"/>
              </a:spcBef>
              <a:buFont typeface="DIN Next LT Pro Medium Cond" pitchFamily="34" charset="0"/>
              <a:buChar char="•"/>
            </a:lvl7pPr>
            <a:lvl8pPr marL="3429000" indent="-228600">
              <a:spcBef>
                <a:spcPct val="20000"/>
              </a:spcBef>
              <a:buFont typeface="DIN Next LT Pro Medium Cond" pitchFamily="34" charset="0"/>
              <a:buChar char="•"/>
            </a:lvl8pPr>
            <a:lvl9pPr marL="3886200" indent="-228600">
              <a:spcBef>
                <a:spcPct val="20000"/>
              </a:spcBef>
              <a:buFont typeface="DIN Next LT Pro Medium Cond" pitchFamily="34" charset="0"/>
              <a:buChar char="•"/>
            </a:lvl9pPr>
          </a:lstStyle>
          <a:p>
            <a:pPr marL="252000" marR="0" indent="-252000" algn="l" defTabSz="914400" rtl="0" eaLnBrk="1" fontAlgn="auto" latinLnBrk="0" hangingPunct="1">
              <a:lnSpc>
                <a:spcPct val="100000"/>
              </a:lnSpc>
              <a:spcBef>
                <a:spcPts val="1500"/>
              </a:spcBef>
              <a:spcAft>
                <a:spcPts val="0"/>
              </a:spcAft>
              <a:buClr>
                <a:schemeClr val="bg1"/>
              </a:buClr>
              <a:buSzPct val="160000"/>
              <a:buFont typeface="DIN Next LT Pro Condensed" pitchFamily="34" charset="0"/>
              <a:buChar char="+"/>
              <a:tabLst/>
              <a:defRPr/>
            </a:pPr>
            <a:r>
              <a:rPr lang="en-US" sz="1600" kern="1200" cap="none" baseline="0" dirty="0" err="1">
                <a:solidFill>
                  <a:schemeClr val="bg1"/>
                </a:solidFill>
                <a:latin typeface="+mj-lt"/>
                <a:ea typeface="+mn-ea"/>
                <a:cs typeface="+mn-cs"/>
              </a:rPr>
              <a:t>Immeuble</a:t>
            </a:r>
            <a:r>
              <a:rPr lang="en-US" sz="1600" kern="1200" cap="none" baseline="0" dirty="0">
                <a:solidFill>
                  <a:schemeClr val="bg1"/>
                </a:solidFill>
                <a:latin typeface="+mj-lt"/>
                <a:ea typeface="+mn-ea"/>
                <a:cs typeface="+mn-cs"/>
              </a:rPr>
              <a:t> le </a:t>
            </a:r>
            <a:r>
              <a:rPr lang="en-US" sz="1600" kern="1200" cap="none" baseline="0" dirty="0" err="1">
                <a:solidFill>
                  <a:schemeClr val="bg1"/>
                </a:solidFill>
                <a:latin typeface="+mj-lt"/>
                <a:ea typeface="+mn-ea"/>
                <a:cs typeface="+mn-cs"/>
              </a:rPr>
              <a:t>Pressensé</a:t>
            </a:r>
            <a:br>
              <a:rPr lang="en-US" sz="1600" kern="1200" cap="none" baseline="0" dirty="0">
                <a:solidFill>
                  <a:schemeClr val="bg1"/>
                </a:solidFill>
                <a:latin typeface="+mj-lt"/>
                <a:ea typeface="+mn-ea"/>
                <a:cs typeface="+mn-cs"/>
              </a:rPr>
            </a:br>
            <a:r>
              <a:rPr lang="en-US" sz="1600" kern="1200" cap="none" baseline="0" dirty="0">
                <a:solidFill>
                  <a:schemeClr val="bg1"/>
                </a:solidFill>
                <a:latin typeface="+mj-lt"/>
                <a:ea typeface="+mn-ea"/>
                <a:cs typeface="+mn-cs"/>
              </a:rPr>
              <a:t>268 Avenue du </a:t>
            </a:r>
            <a:r>
              <a:rPr lang="en-US" sz="1600" kern="1200" cap="none" baseline="0" dirty="0" err="1">
                <a:solidFill>
                  <a:schemeClr val="bg1"/>
                </a:solidFill>
                <a:latin typeface="+mj-lt"/>
                <a:ea typeface="+mn-ea"/>
                <a:cs typeface="+mn-cs"/>
              </a:rPr>
              <a:t>Président</a:t>
            </a:r>
            <a:r>
              <a:rPr lang="en-US" sz="1600" kern="1200" cap="none" baseline="0" dirty="0">
                <a:solidFill>
                  <a:schemeClr val="bg1"/>
                </a:solidFill>
                <a:latin typeface="+mj-lt"/>
                <a:ea typeface="+mn-ea"/>
                <a:cs typeface="+mn-cs"/>
              </a:rPr>
              <a:t> Wilson</a:t>
            </a:r>
            <a:br>
              <a:rPr lang="en-US" sz="1600" kern="1200" cap="none" baseline="0" dirty="0">
                <a:solidFill>
                  <a:schemeClr val="bg1"/>
                </a:solidFill>
                <a:latin typeface="+mj-lt"/>
                <a:ea typeface="+mn-ea"/>
                <a:cs typeface="+mn-cs"/>
              </a:rPr>
            </a:br>
            <a:r>
              <a:rPr lang="en-US" sz="1600" kern="1200" cap="none" baseline="0" dirty="0">
                <a:solidFill>
                  <a:schemeClr val="bg1"/>
                </a:solidFill>
                <a:latin typeface="+mj-lt"/>
                <a:ea typeface="+mn-ea"/>
                <a:cs typeface="+mn-cs"/>
              </a:rPr>
              <a:t>93210 La </a:t>
            </a:r>
            <a:r>
              <a:rPr lang="en-US" sz="1600" kern="1200" cap="none" baseline="0" dirty="0" err="1">
                <a:solidFill>
                  <a:schemeClr val="bg1"/>
                </a:solidFill>
                <a:latin typeface="+mj-lt"/>
                <a:ea typeface="+mn-ea"/>
                <a:cs typeface="+mn-cs"/>
              </a:rPr>
              <a:t>Plaine</a:t>
            </a:r>
            <a:r>
              <a:rPr lang="en-US" sz="1600" kern="1200" cap="none" baseline="0" dirty="0">
                <a:solidFill>
                  <a:schemeClr val="bg1"/>
                </a:solidFill>
                <a:latin typeface="+mj-lt"/>
                <a:ea typeface="+mn-ea"/>
                <a:cs typeface="+mn-cs"/>
              </a:rPr>
              <a:t> Saint-Denis</a:t>
            </a:r>
            <a:br>
              <a:rPr lang="en-US" sz="1600" kern="1200" cap="none" baseline="0" dirty="0">
                <a:solidFill>
                  <a:schemeClr val="bg1"/>
                </a:solidFill>
                <a:latin typeface="+mj-lt"/>
                <a:ea typeface="+mn-ea"/>
                <a:cs typeface="+mn-cs"/>
              </a:rPr>
            </a:br>
            <a:r>
              <a:rPr lang="en-US" sz="1600" kern="1200" cap="none" baseline="0" dirty="0" err="1">
                <a:solidFill>
                  <a:schemeClr val="bg1"/>
                </a:solidFill>
                <a:latin typeface="+mj-lt"/>
                <a:ea typeface="+mn-ea"/>
                <a:cs typeface="+mn-cs"/>
              </a:rPr>
              <a:t>Tél</a:t>
            </a:r>
            <a:r>
              <a:rPr lang="en-US" sz="1600" kern="1200" cap="none" baseline="0" dirty="0">
                <a:solidFill>
                  <a:schemeClr val="bg1"/>
                </a:solidFill>
                <a:latin typeface="+mj-lt"/>
                <a:ea typeface="+mn-ea"/>
                <a:cs typeface="+mn-cs"/>
              </a:rPr>
              <a:t>: 01 55 93 26 00 / Fax: 01 55 93 26 01</a:t>
            </a:r>
          </a:p>
          <a:p>
            <a:pPr marL="252000" indent="-252000" algn="l" defTabSz="914400" rtl="0" eaLnBrk="1" latinLnBrk="0" hangingPunct="1">
              <a:lnSpc>
                <a:spcPct val="100000"/>
              </a:lnSpc>
              <a:spcBef>
                <a:spcPts val="1500"/>
              </a:spcBef>
              <a:buClr>
                <a:schemeClr val="bg1"/>
              </a:buClr>
              <a:buSzPct val="160000"/>
              <a:buFont typeface="DIN Next LT Pro Condensed" pitchFamily="34" charset="0"/>
              <a:buChar char="+"/>
            </a:pPr>
            <a:r>
              <a:rPr lang="en-US" sz="1600" kern="1200" cap="none" baseline="0" dirty="0">
                <a:solidFill>
                  <a:schemeClr val="bg1"/>
                </a:solidFill>
                <a:latin typeface="+mj-lt"/>
                <a:ea typeface="+mn-ea"/>
                <a:cs typeface="+mn-cs"/>
              </a:rPr>
              <a:t>www.sqli.com</a:t>
            </a:r>
          </a:p>
          <a:p>
            <a:pPr marL="252000" indent="-252000" algn="l" defTabSz="914400" rtl="0" eaLnBrk="1" latinLnBrk="0" hangingPunct="1">
              <a:lnSpc>
                <a:spcPct val="100000"/>
              </a:lnSpc>
              <a:spcBef>
                <a:spcPts val="1500"/>
              </a:spcBef>
              <a:buClr>
                <a:schemeClr val="bg1"/>
              </a:buClr>
              <a:buSzPct val="160000"/>
              <a:buFont typeface="DIN Next LT Pro Condensed" pitchFamily="34" charset="0"/>
              <a:buChar char="+"/>
            </a:pPr>
            <a:r>
              <a:rPr lang="en-US" sz="1600" kern="1200" cap="none" baseline="0" dirty="0">
                <a:solidFill>
                  <a:schemeClr val="bg1"/>
                </a:solidFill>
                <a:latin typeface="+mj-lt"/>
                <a:ea typeface="+mn-ea"/>
                <a:cs typeface="+mn-cs"/>
              </a:rPr>
              <a:t>Intellectual Property Rights</a:t>
            </a:r>
          </a:p>
          <a:p>
            <a:pPr marL="252000" lvl="2" indent="0" algn="l" defTabSz="914400" rtl="0" eaLnBrk="1" latinLnBrk="0" hangingPunct="1">
              <a:lnSpc>
                <a:spcPct val="100000"/>
              </a:lnSpc>
              <a:spcBef>
                <a:spcPts val="0"/>
              </a:spcBef>
              <a:buClr>
                <a:schemeClr val="bg1"/>
              </a:buClr>
              <a:buSzPct val="150000"/>
              <a:buFontTx/>
              <a:buNone/>
            </a:pPr>
            <a:r>
              <a:rPr lang="en-US" sz="1000" kern="1200" cap="none" baseline="0" dirty="0">
                <a:solidFill>
                  <a:schemeClr val="bg1"/>
                </a:solidFill>
                <a:latin typeface="+mn-lt"/>
                <a:ea typeface="+mn-ea"/>
                <a:cs typeface="+mn-cs"/>
              </a:rPr>
              <a:t>Reproductions (on paper or computer support) of this document and of works integrated into it are authorized on condition that they are reserved strictly for personal use, excluding all use for advertising and/or commercial purposes, and on condition that they are in conformity with the provisions of article L122-5 of the French Intellectual Property Code and provided that no notices concerning its ownership are removed.</a:t>
            </a:r>
          </a:p>
          <a:p>
            <a:pPr marL="252000" lvl="2" indent="0" algn="l" defTabSz="914400" rtl="0" eaLnBrk="1" latinLnBrk="0" hangingPunct="1">
              <a:lnSpc>
                <a:spcPct val="100000"/>
              </a:lnSpc>
              <a:spcBef>
                <a:spcPts val="0"/>
              </a:spcBef>
              <a:buClr>
                <a:schemeClr val="bg1"/>
              </a:buClr>
              <a:buSzPct val="150000"/>
              <a:buFontTx/>
              <a:buNone/>
            </a:pPr>
            <a:r>
              <a:rPr lang="en-US" sz="1000" kern="1200" cap="none" baseline="0" dirty="0">
                <a:solidFill>
                  <a:schemeClr val="bg1"/>
                </a:solidFill>
                <a:latin typeface="+mn-lt"/>
                <a:ea typeface="+mn-ea"/>
                <a:cs typeface="+mn-cs"/>
              </a:rPr>
              <a:t>In consequence, any representation, utilization, adaptation, modification, incorporation, translation, commercialization, partial or integral by whatever procedure or on whatever medium that may be (paper, digital) is expressly forbidden, without the advanced written authorization of SQLI, besides the exceptions endorsed in the article L 122.5 of the French Intellectual Property Code, under the pain of constituting a breach in the copyrights of the author and/or of designs and models and/or of trademark, punished by article L335-2 and subsequent articles of the French intellectual property Code.</a:t>
            </a:r>
          </a:p>
        </p:txBody>
      </p:sp>
      <p:sp>
        <p:nvSpPr>
          <p:cNvPr id="12" name="ZoneTexte 11"/>
          <p:cNvSpPr txBox="1"/>
          <p:nvPr userDrawn="1"/>
        </p:nvSpPr>
        <p:spPr>
          <a:xfrm>
            <a:off x="5810400" y="554400"/>
            <a:ext cx="3132000" cy="460800"/>
          </a:xfrm>
          <a:prstGeom prst="rect">
            <a:avLst/>
          </a:prstGeom>
        </p:spPr>
        <p:txBody>
          <a:bodyPr vert="horz" wrap="none" lIns="91440" tIns="45720" rIns="91440" bIns="45720" rtlCol="0" anchor="t">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3600" i="0" u="none" strike="noStrike" kern="1200" cap="all" spc="0" normalizeH="0" noProof="0" dirty="0">
                <a:ln>
                  <a:noFill/>
                </a:ln>
                <a:solidFill>
                  <a:schemeClr val="bg1"/>
                </a:solidFill>
                <a:effectLst/>
                <a:uLnTx/>
                <a:uFillTx/>
                <a:latin typeface="+mj-lt"/>
                <a:ea typeface="+mj-ea"/>
                <a:cs typeface="+mj-cs"/>
              </a:rPr>
              <a:t>SQLI Group</a:t>
            </a:r>
          </a:p>
        </p:txBody>
      </p:sp>
    </p:spTree>
    <p:extLst>
      <p:ext uri="{BB962C8B-B14F-4D97-AF65-F5344CB8AC3E}">
        <p14:creationId xmlns:p14="http://schemas.microsoft.com/office/powerpoint/2010/main" val="1347460420"/>
      </p:ext>
    </p:extLst>
  </p:cSld>
  <p:clrMapOvr>
    <a:masterClrMapping/>
  </p:clrMapOvr>
  <p:transition>
    <p:pull dir="ru"/>
  </p:transition>
  <p:extLst mod="1">
    <p:ext uri="{DCECCB84-F9BA-43D5-87BE-67443E8EF086}">
      <p15:sldGuideLst xmlns:p15="http://schemas.microsoft.com/office/powerpoint/2012/main">
        <p15:guide id="1" orient="horz" pos="412">
          <p15:clr>
            <a:srgbClr val="FBAE40"/>
          </p15:clr>
        </p15:guide>
        <p15:guide id="2" pos="386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Deux contenus horizontaux">
    <p:spTree>
      <p:nvGrpSpPr>
        <p:cNvPr id="1" name=""/>
        <p:cNvGrpSpPr/>
        <p:nvPr/>
      </p:nvGrpSpPr>
      <p:grpSpPr>
        <a:xfrm>
          <a:off x="0" y="0"/>
          <a:ext cx="0" cy="0"/>
          <a:chOff x="0" y="0"/>
          <a:chExt cx="0" cy="0"/>
        </a:xfrm>
      </p:grpSpPr>
      <p:sp>
        <p:nvSpPr>
          <p:cNvPr id="3" name="Espace réservé du contenu 2"/>
          <p:cNvSpPr>
            <a:spLocks noGrp="1"/>
          </p:cNvSpPr>
          <p:nvPr>
            <p:ph sz="half" idx="1" hasCustomPrompt="1"/>
          </p:nvPr>
        </p:nvSpPr>
        <p:spPr>
          <a:xfrm>
            <a:off x="306000" y="1309772"/>
            <a:ext cx="8532000" cy="1979776"/>
          </a:xfrm>
        </p:spPr>
        <p:txBody>
          <a:bodyPr/>
          <a:lstStyle>
            <a:lvl1pPr marL="216000" indent="-216000">
              <a:lnSpc>
                <a:spcPct val="100000"/>
              </a:lnSpc>
              <a:defRPr sz="1800" baseline="0"/>
            </a:lvl1pPr>
            <a:lvl2pPr marL="216000" indent="-216000">
              <a:buClr>
                <a:schemeClr val="bg1"/>
              </a:buClr>
              <a:buFont typeface="DIN Next LT Pro Medium Cond" charset="0"/>
              <a:buChar char=" "/>
              <a:defRPr sz="1600">
                <a:solidFill>
                  <a:schemeClr val="tx1">
                    <a:lumMod val="65000"/>
                    <a:lumOff val="35000"/>
                  </a:schemeClr>
                </a:solidFill>
              </a:defRPr>
            </a:lvl2pPr>
            <a:lvl3pPr>
              <a:buClr>
                <a:schemeClr val="bg2"/>
              </a:buClr>
              <a:buSzPct val="150000"/>
              <a:buFont typeface="DIN Next LT Pro Medium Cond" pitchFamily="34" charset="0"/>
              <a:buChar char="›"/>
              <a:defRPr sz="1500"/>
            </a:lvl3pPr>
            <a:lvl4pPr>
              <a:buFont typeface="DIN Next LT Pro Medium Cond" charset="0"/>
              <a:buChar char=" "/>
              <a:defRPr sz="1400">
                <a:solidFill>
                  <a:schemeClr val="tx1">
                    <a:lumMod val="65000"/>
                    <a:lumOff val="35000"/>
                  </a:schemeClr>
                </a:solidFill>
              </a:defRPr>
            </a:lvl4pPr>
            <a:lvl5pPr>
              <a:defRPr sz="1400"/>
            </a:lvl5pPr>
            <a:lvl6pPr>
              <a:defRPr sz="1800"/>
            </a:lvl6pPr>
            <a:lvl7pPr>
              <a:defRPr sz="1800"/>
            </a:lvl7pPr>
            <a:lvl8pPr>
              <a:defRPr sz="1800"/>
            </a:lvl8pPr>
            <a:lvl9pPr>
              <a:defRPr sz="1800"/>
            </a:lvl9pPr>
          </a:lstStyle>
          <a:p>
            <a:pPr lvl="0"/>
            <a:r>
              <a:rPr lang="fr-FR" dirty="0"/>
              <a:t>Cliquez pour saisir du texte</a:t>
            </a:r>
          </a:p>
          <a:p>
            <a:pPr lvl="1"/>
            <a:r>
              <a:rPr lang="fr-FR" dirty="0"/>
              <a:t>Deuxième niveau</a:t>
            </a:r>
          </a:p>
          <a:p>
            <a:pPr lvl="2"/>
            <a:r>
              <a:rPr lang="fr-FR" dirty="0"/>
              <a:t>Troisième niveau</a:t>
            </a:r>
          </a:p>
          <a:p>
            <a:pPr lvl="3"/>
            <a:r>
              <a:rPr lang="fr-FR" dirty="0"/>
              <a:t>Quatrième niveau</a:t>
            </a:r>
          </a:p>
          <a:p>
            <a:pPr lvl="4"/>
            <a:r>
              <a:rPr lang="fr-FR" dirty="0"/>
              <a:t>Cinq</a:t>
            </a:r>
          </a:p>
          <a:p>
            <a:pPr lvl="4"/>
            <a:endParaRPr lang="fr-FR" dirty="0"/>
          </a:p>
        </p:txBody>
      </p:sp>
      <p:sp>
        <p:nvSpPr>
          <p:cNvPr id="4" name="Espace réservé du contenu 3"/>
          <p:cNvSpPr>
            <a:spLocks noGrp="1"/>
          </p:cNvSpPr>
          <p:nvPr>
            <p:ph sz="half" idx="2" hasCustomPrompt="1"/>
          </p:nvPr>
        </p:nvSpPr>
        <p:spPr>
          <a:xfrm>
            <a:off x="306000" y="3361556"/>
            <a:ext cx="8532000" cy="1980000"/>
          </a:xfrm>
        </p:spPr>
        <p:txBody>
          <a:bodyPr/>
          <a:lstStyle>
            <a:lvl1pPr marL="216000" indent="-216000">
              <a:defRPr sz="1800"/>
            </a:lvl1pPr>
            <a:lvl2pPr marL="216000" indent="-216000">
              <a:defRPr sz="1600">
                <a:solidFill>
                  <a:schemeClr val="tx1">
                    <a:lumMod val="65000"/>
                    <a:lumOff val="35000"/>
                  </a:schemeClr>
                </a:solidFill>
              </a:defRPr>
            </a:lvl2pPr>
            <a:lvl3pPr>
              <a:defRPr sz="1500"/>
            </a:lvl3pPr>
            <a:lvl4pPr>
              <a:defRPr sz="1400">
                <a:solidFill>
                  <a:schemeClr val="tx1">
                    <a:lumMod val="65000"/>
                    <a:lumOff val="35000"/>
                  </a:schemeClr>
                </a:solidFill>
              </a:defRPr>
            </a:lvl4pPr>
            <a:lvl5pPr>
              <a:defRPr sz="1400"/>
            </a:lvl5pPr>
            <a:lvl6pPr>
              <a:defRPr sz="1800"/>
            </a:lvl6pPr>
            <a:lvl7pPr>
              <a:defRPr sz="1800"/>
            </a:lvl7pPr>
            <a:lvl8pPr>
              <a:defRPr sz="1800"/>
            </a:lvl8pPr>
            <a:lvl9pPr>
              <a:defRPr sz="1800"/>
            </a:lvl9pPr>
          </a:lstStyle>
          <a:p>
            <a:pPr lvl="0"/>
            <a:r>
              <a:rPr lang="fr-FR" dirty="0"/>
              <a:t>Cliquez pour saisir du texte</a:t>
            </a:r>
          </a:p>
          <a:p>
            <a:pPr lvl="1"/>
            <a:r>
              <a:rPr lang="fr-FR" dirty="0"/>
              <a:t>Deuxième niveau</a:t>
            </a:r>
          </a:p>
          <a:p>
            <a:pPr lvl="2"/>
            <a:r>
              <a:rPr lang="fr-FR" dirty="0"/>
              <a:t>Troisième niveau</a:t>
            </a:r>
          </a:p>
          <a:p>
            <a:pPr lvl="3"/>
            <a:r>
              <a:rPr lang="fr-FR" dirty="0"/>
              <a:t>Quatrième niveau</a:t>
            </a:r>
          </a:p>
          <a:p>
            <a:pPr lvl="4"/>
            <a:r>
              <a:rPr lang="fr-FR" dirty="0"/>
              <a:t>Cinq</a:t>
            </a:r>
          </a:p>
        </p:txBody>
      </p:sp>
      <p:cxnSp>
        <p:nvCxnSpPr>
          <p:cNvPr id="15" name="Connecteur droit 14"/>
          <p:cNvCxnSpPr/>
          <p:nvPr/>
        </p:nvCxnSpPr>
        <p:spPr>
          <a:xfrm>
            <a:off x="416360" y="193204"/>
            <a:ext cx="540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itre 5"/>
          <p:cNvSpPr>
            <a:spLocks noGrp="1"/>
          </p:cNvSpPr>
          <p:nvPr>
            <p:ph type="title" hasCustomPrompt="1"/>
          </p:nvPr>
        </p:nvSpPr>
        <p:spPr/>
        <p:txBody>
          <a:bodyPr/>
          <a:lstStyle>
            <a:lvl1pPr>
              <a:defRPr baseline="0"/>
            </a:lvl1pPr>
          </a:lstStyle>
          <a:p>
            <a:r>
              <a:rPr lang="fr-FR" dirty="0"/>
              <a:t>Cliquez pour ajouter un titre</a:t>
            </a:r>
          </a:p>
        </p:txBody>
      </p:sp>
      <p:sp>
        <p:nvSpPr>
          <p:cNvPr id="18" name="Espace réservé du texte 8"/>
          <p:cNvSpPr>
            <a:spLocks noGrp="1"/>
          </p:cNvSpPr>
          <p:nvPr>
            <p:ph type="body" sz="quarter" idx="13" hasCustomPrompt="1"/>
          </p:nvPr>
        </p:nvSpPr>
        <p:spPr>
          <a:xfrm>
            <a:off x="306000" y="769268"/>
            <a:ext cx="8532000" cy="461665"/>
          </a:xfrm>
        </p:spPr>
        <p:txBody>
          <a:bodyPr>
            <a:normAutofit/>
          </a:bodyPr>
          <a:lstStyle>
            <a:lvl1pPr marL="0" indent="0">
              <a:spcBef>
                <a:spcPts val="0"/>
              </a:spcBef>
              <a:buNone/>
              <a:defRPr sz="2000" b="0" cap="all" baseline="0">
                <a:solidFill>
                  <a:srgbClr val="967D4D"/>
                </a:solidFill>
                <a:latin typeface="Arial Narrow" panose="020B0606020202030204" pitchFamily="34" charset="0"/>
              </a:defRPr>
            </a:lvl1pPr>
          </a:lstStyle>
          <a:p>
            <a:pPr lvl="0"/>
            <a:r>
              <a:rPr lang="fr-FR" dirty="0"/>
              <a:t>Cliquez pour ajouter un sous-titre</a:t>
            </a:r>
          </a:p>
        </p:txBody>
      </p:sp>
      <p:sp>
        <p:nvSpPr>
          <p:cNvPr id="2" name="Espace réservé de la date 1"/>
          <p:cNvSpPr>
            <a:spLocks noGrp="1"/>
          </p:cNvSpPr>
          <p:nvPr>
            <p:ph type="dt" sz="half" idx="14"/>
          </p:nvPr>
        </p:nvSpPr>
        <p:spPr>
          <a:xfrm>
            <a:off x="5790363" y="5409000"/>
            <a:ext cx="2057400" cy="288000"/>
          </a:xfrm>
          <a:prstGeom prst="rect">
            <a:avLst/>
          </a:prstGeom>
        </p:spPr>
        <p:txBody>
          <a:bodyPr/>
          <a:lstStyle/>
          <a:p>
            <a:r>
              <a:rPr lang="fr-FR" dirty="0"/>
              <a:t>1.0 - 18/06/2018</a:t>
            </a:r>
          </a:p>
        </p:txBody>
      </p:sp>
      <p:sp>
        <p:nvSpPr>
          <p:cNvPr id="7" name="Espace réservé du pied de page 6"/>
          <p:cNvSpPr>
            <a:spLocks noGrp="1"/>
          </p:cNvSpPr>
          <p:nvPr>
            <p:ph type="ftr" sz="quarter" idx="15"/>
          </p:nvPr>
        </p:nvSpPr>
        <p:spPr/>
        <p:txBody>
          <a:bodyPr/>
          <a:lstStyle/>
          <a:p>
            <a:pPr>
              <a:defRPr/>
            </a:pPr>
            <a:r>
              <a:rPr lang="fr-FR"/>
              <a:t>© SQLI GROUP | 2018 </a:t>
            </a:r>
          </a:p>
        </p:txBody>
      </p:sp>
      <p:sp>
        <p:nvSpPr>
          <p:cNvPr id="8" name="Espace réservé du numéro de diapositive 7"/>
          <p:cNvSpPr>
            <a:spLocks noGrp="1"/>
          </p:cNvSpPr>
          <p:nvPr>
            <p:ph type="sldNum" sz="quarter" idx="16"/>
          </p:nvPr>
        </p:nvSpPr>
        <p:spPr/>
        <p:txBody>
          <a:bodyPr/>
          <a:lstStyle/>
          <a:p>
            <a:fld id="{F1F5C55A-AAC4-4FAB-A004-0267178C4D8A}" type="slidenum">
              <a:rPr lang="fr-FR" smtClean="0"/>
              <a:pPr/>
              <a:t>‹N°›</a:t>
            </a:fld>
            <a:endParaRPr lang="fr-FR" dirty="0"/>
          </a:p>
        </p:txBody>
      </p:sp>
      <p:grpSp>
        <p:nvGrpSpPr>
          <p:cNvPr id="14" name="Grouper 13"/>
          <p:cNvGrpSpPr>
            <a:grpSpLocks noChangeAspect="1"/>
          </p:cNvGrpSpPr>
          <p:nvPr userDrawn="1"/>
        </p:nvGrpSpPr>
        <p:grpSpPr>
          <a:xfrm rot="10800000">
            <a:off x="9023843" y="5450710"/>
            <a:ext cx="124798" cy="252000"/>
            <a:chOff x="6804248" y="3865732"/>
            <a:chExt cx="426170" cy="860543"/>
          </a:xfrm>
        </p:grpSpPr>
        <p:pic>
          <p:nvPicPr>
            <p:cNvPr id="17" name="Image 16"/>
            <p:cNvPicPr>
              <a:picLocks noChangeAspect="1"/>
            </p:cNvPicPr>
            <p:nvPr userDrawn="1"/>
          </p:nvPicPr>
          <p:blipFill rotWithShape="1">
            <a:blip r:embed="rId2" cstate="print">
              <a:duotone>
                <a:prstClr val="black"/>
                <a:srgbClr val="D9C3A5">
                  <a:tint val="50000"/>
                  <a:satMod val="180000"/>
                </a:srgbClr>
              </a:duotone>
              <a:extLst>
                <a:ext uri="{28A0092B-C50C-407E-A947-70E740481C1C}">
                  <a14:useLocalDpi xmlns:a14="http://schemas.microsoft.com/office/drawing/2010/main" val="0"/>
                </a:ext>
              </a:extLst>
            </a:blip>
            <a:srcRect l="23380" r="55212" b="20320"/>
            <a:stretch/>
          </p:blipFill>
          <p:spPr>
            <a:xfrm>
              <a:off x="6804248" y="3865732"/>
              <a:ext cx="376709" cy="860543"/>
            </a:xfrm>
            <a:prstGeom prst="rect">
              <a:avLst/>
            </a:prstGeom>
          </p:spPr>
        </p:pic>
        <p:pic>
          <p:nvPicPr>
            <p:cNvPr id="19" name="Image 18"/>
            <p:cNvPicPr>
              <a:picLocks noChangeAspect="1"/>
            </p:cNvPicPr>
            <p:nvPr userDrawn="1"/>
          </p:nvPicPr>
          <p:blipFill rotWithShape="1">
            <a:blip r:embed="rId2" cstate="print">
              <a:duotone>
                <a:prstClr val="black"/>
                <a:srgbClr val="D9C3A5">
                  <a:tint val="50000"/>
                  <a:satMod val="180000"/>
                </a:srgbClr>
              </a:duotone>
              <a:extLst>
                <a:ext uri="{28A0092B-C50C-407E-A947-70E740481C1C}">
                  <a14:useLocalDpi xmlns:a14="http://schemas.microsoft.com/office/drawing/2010/main" val="0"/>
                </a:ext>
              </a:extLst>
            </a:blip>
            <a:srcRect l="23380" r="52401" b="85773"/>
            <a:stretch/>
          </p:blipFill>
          <p:spPr>
            <a:xfrm>
              <a:off x="6804248" y="3865732"/>
              <a:ext cx="426170" cy="153655"/>
            </a:xfrm>
            <a:prstGeom prst="rect">
              <a:avLst/>
            </a:prstGeom>
          </p:spPr>
        </p:pic>
        <p:pic>
          <p:nvPicPr>
            <p:cNvPr id="20" name="Image 19"/>
            <p:cNvPicPr>
              <a:picLocks noChangeAspect="1"/>
            </p:cNvPicPr>
            <p:nvPr userDrawn="1"/>
          </p:nvPicPr>
          <p:blipFill rotWithShape="1">
            <a:blip r:embed="rId2" cstate="print">
              <a:duotone>
                <a:prstClr val="black"/>
                <a:srgbClr val="D9C3A5">
                  <a:tint val="50000"/>
                  <a:satMod val="180000"/>
                </a:srgbClr>
              </a:duotone>
              <a:extLst>
                <a:ext uri="{28A0092B-C50C-407E-A947-70E740481C1C}">
                  <a14:useLocalDpi xmlns:a14="http://schemas.microsoft.com/office/drawing/2010/main" val="0"/>
                </a:ext>
              </a:extLst>
            </a:blip>
            <a:srcRect l="23380" t="63159" r="52401" b="20320"/>
            <a:stretch/>
          </p:blipFill>
          <p:spPr>
            <a:xfrm>
              <a:off x="6804248" y="4547844"/>
              <a:ext cx="426170" cy="178431"/>
            </a:xfrm>
            <a:prstGeom prst="rect">
              <a:avLst/>
            </a:prstGeom>
          </p:spPr>
        </p:pic>
      </p:grpSp>
    </p:spTree>
    <p:extLst>
      <p:ext uri="{BB962C8B-B14F-4D97-AF65-F5344CB8AC3E}">
        <p14:creationId xmlns:p14="http://schemas.microsoft.com/office/powerpoint/2010/main" val="346191493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uvertur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69CC07B-AED7-D249-B622-23FAD07D155B}"/>
              </a:ext>
            </a:extLst>
          </p:cNvPr>
          <p:cNvSpPr/>
          <p:nvPr userDrawn="1"/>
        </p:nvSpPr>
        <p:spPr>
          <a:xfrm>
            <a:off x="520396" y="465649"/>
            <a:ext cx="8096250" cy="4775424"/>
          </a:xfrm>
          <a:prstGeom prst="rect">
            <a:avLst/>
          </a:prstGeom>
          <a:noFill/>
          <a:ln w="152400" cap="sq" cmpd="sng">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Futura Std Book" panose="020B0502020204020303" pitchFamily="34" charset="77"/>
            </a:endParaRPr>
          </a:p>
        </p:txBody>
      </p:sp>
      <p:sp>
        <p:nvSpPr>
          <p:cNvPr id="17" name="Text Placeholder 16">
            <a:extLst>
              <a:ext uri="{FF2B5EF4-FFF2-40B4-BE49-F238E27FC236}">
                <a16:creationId xmlns:a16="http://schemas.microsoft.com/office/drawing/2014/main" id="{162FE155-034A-FD45-A543-6182598F1A8E}"/>
              </a:ext>
            </a:extLst>
          </p:cNvPr>
          <p:cNvSpPr>
            <a:spLocks noGrp="1"/>
          </p:cNvSpPr>
          <p:nvPr>
            <p:ph type="body" sz="quarter" idx="10" hasCustomPrompt="1"/>
          </p:nvPr>
        </p:nvSpPr>
        <p:spPr>
          <a:xfrm>
            <a:off x="857042" y="473927"/>
            <a:ext cx="6766271" cy="4767145"/>
          </a:xfrm>
        </p:spPr>
        <p:txBody>
          <a:bodyPr anchor="ctr" anchorCtr="0">
            <a:noAutofit/>
          </a:bodyPr>
          <a:lstStyle>
            <a:lvl1pPr marL="0" indent="0">
              <a:lnSpc>
                <a:spcPct val="75000"/>
              </a:lnSpc>
              <a:buNone/>
              <a:defRPr sz="6000" b="1" i="1" spc="-300" baseline="0">
                <a:solidFill>
                  <a:srgbClr val="EB285A"/>
                </a:solidFill>
                <a:latin typeface="Futura Std ExtraBold" panose="020B0502020204020303" pitchFamily="34" charset="77"/>
              </a:defRPr>
            </a:lvl1pPr>
          </a:lstStyle>
          <a:p>
            <a:pPr lvl="0"/>
            <a:r>
              <a:rPr lang="en-US" dirty="0"/>
              <a:t>PRESENTATION TITLE</a:t>
            </a:r>
          </a:p>
        </p:txBody>
      </p:sp>
      <p:sp>
        <p:nvSpPr>
          <p:cNvPr id="19" name="Rectangle 18">
            <a:extLst>
              <a:ext uri="{FF2B5EF4-FFF2-40B4-BE49-F238E27FC236}">
                <a16:creationId xmlns:a16="http://schemas.microsoft.com/office/drawing/2014/main" id="{770EFD7B-E82E-D84D-8B1C-FB3D4D9461FF}"/>
              </a:ext>
            </a:extLst>
          </p:cNvPr>
          <p:cNvSpPr/>
          <p:nvPr userDrawn="1"/>
        </p:nvSpPr>
        <p:spPr>
          <a:xfrm>
            <a:off x="1" y="4266667"/>
            <a:ext cx="956433" cy="36003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Futura Std Book" panose="020B0502020204020303" pitchFamily="34" charset="77"/>
            </a:endParaRPr>
          </a:p>
        </p:txBody>
      </p:sp>
      <p:sp>
        <p:nvSpPr>
          <p:cNvPr id="21" name="Text Placeholder 16">
            <a:extLst>
              <a:ext uri="{FF2B5EF4-FFF2-40B4-BE49-F238E27FC236}">
                <a16:creationId xmlns:a16="http://schemas.microsoft.com/office/drawing/2014/main" id="{0D97088A-7482-0A48-969B-E86583C73F3D}"/>
              </a:ext>
            </a:extLst>
          </p:cNvPr>
          <p:cNvSpPr>
            <a:spLocks noGrp="1"/>
          </p:cNvSpPr>
          <p:nvPr>
            <p:ph type="body" sz="quarter" idx="11" hasCustomPrompt="1"/>
          </p:nvPr>
        </p:nvSpPr>
        <p:spPr>
          <a:xfrm>
            <a:off x="956434" y="4261475"/>
            <a:ext cx="1340432" cy="370422"/>
          </a:xfrm>
          <a:solidFill>
            <a:schemeClr val="accent6"/>
          </a:solidFill>
        </p:spPr>
        <p:txBody>
          <a:bodyPr wrap="none" anchor="ctr" anchorCtr="0">
            <a:spAutoFit/>
          </a:bodyPr>
          <a:lstStyle>
            <a:lvl1pPr marL="0" indent="0">
              <a:lnSpc>
                <a:spcPct val="100000"/>
              </a:lnSpc>
              <a:buNone/>
              <a:defRPr sz="1800" b="1" i="0" spc="0" baseline="0">
                <a:solidFill>
                  <a:schemeClr val="bg1"/>
                </a:solidFill>
                <a:latin typeface="Futura Std ExtraBold" panose="020B0502020204020303" pitchFamily="34" charset="77"/>
              </a:defRPr>
            </a:lvl1pPr>
          </a:lstStyle>
          <a:p>
            <a:pPr lvl="0"/>
            <a:r>
              <a:rPr lang="en-US" dirty="0"/>
              <a:t>subtitle</a:t>
            </a:r>
          </a:p>
        </p:txBody>
      </p:sp>
      <p:sp>
        <p:nvSpPr>
          <p:cNvPr id="22" name="Footer Placeholder 21">
            <a:extLst>
              <a:ext uri="{FF2B5EF4-FFF2-40B4-BE49-F238E27FC236}">
                <a16:creationId xmlns:a16="http://schemas.microsoft.com/office/drawing/2014/main" id="{5073B433-0495-5C4B-A57D-6E4BB1E1BC94}"/>
              </a:ext>
            </a:extLst>
          </p:cNvPr>
          <p:cNvSpPr>
            <a:spLocks noGrp="1"/>
          </p:cNvSpPr>
          <p:nvPr>
            <p:ph type="ftr" sz="quarter" idx="12"/>
          </p:nvPr>
        </p:nvSpPr>
        <p:spPr/>
        <p:txBody>
          <a:bodyPr/>
          <a:lstStyle/>
          <a:p>
            <a:r>
              <a:rPr lang="en-US"/>
              <a:t>SQLI 2019</a:t>
            </a:r>
            <a:endParaRPr lang="en-US" dirty="0"/>
          </a:p>
        </p:txBody>
      </p:sp>
      <p:sp>
        <p:nvSpPr>
          <p:cNvPr id="23" name="Slide Number Placeholder 22">
            <a:extLst>
              <a:ext uri="{FF2B5EF4-FFF2-40B4-BE49-F238E27FC236}">
                <a16:creationId xmlns:a16="http://schemas.microsoft.com/office/drawing/2014/main" id="{24C7A717-858B-874F-9D6C-B7189AB84DC3}"/>
              </a:ext>
            </a:extLst>
          </p:cNvPr>
          <p:cNvSpPr>
            <a:spLocks noGrp="1"/>
          </p:cNvSpPr>
          <p:nvPr>
            <p:ph type="sldNum" sz="quarter" idx="13"/>
          </p:nvPr>
        </p:nvSpPr>
        <p:spPr/>
        <p:txBody>
          <a:bodyPr/>
          <a:lstStyle/>
          <a:p>
            <a:fld id="{55629684-967F-1947-AF63-4A9319553478}" type="slidenum">
              <a:rPr lang="en-US" smtClean="0"/>
              <a:pPr/>
              <a:t>‹N°›</a:t>
            </a:fld>
            <a:endParaRPr lang="en-US"/>
          </a:p>
        </p:txBody>
      </p:sp>
      <p:sp>
        <p:nvSpPr>
          <p:cNvPr id="10" name="Freeform 9">
            <a:extLst>
              <a:ext uri="{FF2B5EF4-FFF2-40B4-BE49-F238E27FC236}">
                <a16:creationId xmlns:a16="http://schemas.microsoft.com/office/drawing/2014/main" id="{287941C3-87F5-514C-8BF6-172789B6962B}"/>
              </a:ext>
            </a:extLst>
          </p:cNvPr>
          <p:cNvSpPr/>
          <p:nvPr userDrawn="1"/>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rgbClr val="EB28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2" name="ZoneTexte 1">
            <a:extLst>
              <a:ext uri="{FF2B5EF4-FFF2-40B4-BE49-F238E27FC236}">
                <a16:creationId xmlns:a16="http://schemas.microsoft.com/office/drawing/2014/main" id="{A46A3DD3-C4FA-BF43-B8EC-E0ABE2EF152E}"/>
              </a:ext>
            </a:extLst>
          </p:cNvPr>
          <p:cNvSpPr txBox="1"/>
          <p:nvPr userDrawn="1"/>
        </p:nvSpPr>
        <p:spPr>
          <a:xfrm>
            <a:off x="8341743" y="129396"/>
            <a:ext cx="0" cy="0"/>
          </a:xfrm>
          <a:prstGeom prst="rect">
            <a:avLst/>
          </a:prstGeom>
          <a:noFill/>
        </p:spPr>
        <p:txBody>
          <a:bodyPr wrap="none" rtlCol="0">
            <a:noAutofit/>
          </a:bodyPr>
          <a:lstStyle/>
          <a:p>
            <a:pPr algn="l"/>
            <a:endParaRPr lang="fr-FR" dirty="0" err="1">
              <a:solidFill>
                <a:schemeClr val="accent6"/>
              </a:solidFill>
              <a:latin typeface="Futura Std Light" panose="020B0402020204020303" pitchFamily="34" charset="77"/>
            </a:endParaRPr>
          </a:p>
        </p:txBody>
      </p:sp>
      <p:sp>
        <p:nvSpPr>
          <p:cNvPr id="3" name="ZoneTexte 2">
            <a:extLst>
              <a:ext uri="{FF2B5EF4-FFF2-40B4-BE49-F238E27FC236}">
                <a16:creationId xmlns:a16="http://schemas.microsoft.com/office/drawing/2014/main" id="{989C242C-B6C3-944D-93AA-D4EE00D0896E}"/>
              </a:ext>
            </a:extLst>
          </p:cNvPr>
          <p:cNvSpPr txBox="1"/>
          <p:nvPr userDrawn="1"/>
        </p:nvSpPr>
        <p:spPr>
          <a:xfrm>
            <a:off x="1839951" y="78059"/>
            <a:ext cx="0" cy="0"/>
          </a:xfrm>
          <a:prstGeom prst="rect">
            <a:avLst/>
          </a:prstGeom>
          <a:noFill/>
        </p:spPr>
        <p:txBody>
          <a:bodyPr wrap="none" rtlCol="0">
            <a:noAutofit/>
          </a:bodyPr>
          <a:lstStyle/>
          <a:p>
            <a:pPr algn="l"/>
            <a:endParaRPr lang="fr-FR" dirty="0" err="1">
              <a:solidFill>
                <a:schemeClr val="accent6"/>
              </a:solidFill>
              <a:latin typeface="Futura Std Light" panose="020B0402020204020303" pitchFamily="34" charset="77"/>
            </a:endParaRPr>
          </a:p>
        </p:txBody>
      </p:sp>
    </p:spTree>
    <p:extLst>
      <p:ext uri="{BB962C8B-B14F-4D97-AF65-F5344CB8AC3E}">
        <p14:creationId xmlns:p14="http://schemas.microsoft.com/office/powerpoint/2010/main" val="318042142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uverture 4">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162FE155-034A-FD45-A543-6182598F1A8E}"/>
              </a:ext>
            </a:extLst>
          </p:cNvPr>
          <p:cNvSpPr>
            <a:spLocks noGrp="1"/>
          </p:cNvSpPr>
          <p:nvPr>
            <p:ph type="body" sz="quarter" idx="10" hasCustomPrompt="1"/>
          </p:nvPr>
        </p:nvSpPr>
        <p:spPr>
          <a:xfrm>
            <a:off x="1188864" y="967391"/>
            <a:ext cx="6766271" cy="3836557"/>
          </a:xfrm>
        </p:spPr>
        <p:txBody>
          <a:bodyPr anchor="ctr" anchorCtr="0">
            <a:noAutofit/>
          </a:bodyPr>
          <a:lstStyle>
            <a:lvl1pPr marL="0" indent="0">
              <a:lnSpc>
                <a:spcPct val="78000"/>
              </a:lnSpc>
              <a:spcAft>
                <a:spcPts val="0"/>
              </a:spcAft>
              <a:buNone/>
              <a:defRPr sz="5700" b="1" i="1" spc="-320" baseline="0">
                <a:solidFill>
                  <a:srgbClr val="EB285A"/>
                </a:solidFill>
                <a:latin typeface="Futura Std ExtraBold" panose="020B0502020204020303" pitchFamily="34" charset="77"/>
              </a:defRPr>
            </a:lvl1pPr>
          </a:lstStyle>
          <a:p>
            <a:pPr lvl="0"/>
            <a:r>
              <a:rPr lang="en-US" dirty="0"/>
              <a:t>SQLI</a:t>
            </a:r>
            <a:br>
              <a:rPr lang="en-US" dirty="0"/>
            </a:br>
            <a:r>
              <a:rPr lang="en-US" dirty="0"/>
              <a:t>DIGITAL</a:t>
            </a:r>
            <a:br>
              <a:rPr lang="en-US" dirty="0"/>
            </a:br>
            <a:r>
              <a:rPr lang="en-US" dirty="0"/>
              <a:t>EXPERIENCE</a:t>
            </a:r>
          </a:p>
        </p:txBody>
      </p:sp>
      <p:sp>
        <p:nvSpPr>
          <p:cNvPr id="23" name="Slide Number Placeholder 22">
            <a:extLst>
              <a:ext uri="{FF2B5EF4-FFF2-40B4-BE49-F238E27FC236}">
                <a16:creationId xmlns:a16="http://schemas.microsoft.com/office/drawing/2014/main" id="{24C7A717-858B-874F-9D6C-B7189AB84DC3}"/>
              </a:ext>
            </a:extLst>
          </p:cNvPr>
          <p:cNvSpPr>
            <a:spLocks noGrp="1"/>
          </p:cNvSpPr>
          <p:nvPr>
            <p:ph type="sldNum" sz="quarter" idx="13"/>
          </p:nvPr>
        </p:nvSpPr>
        <p:spPr/>
        <p:txBody>
          <a:bodyPr/>
          <a:lstStyle/>
          <a:p>
            <a:fld id="{55629684-967F-1947-AF63-4A9319553478}" type="slidenum">
              <a:rPr lang="en-US" smtClean="0"/>
              <a:pPr/>
              <a:t>‹N°›</a:t>
            </a:fld>
            <a:endParaRPr lang="en-US"/>
          </a:p>
        </p:txBody>
      </p:sp>
      <p:sp>
        <p:nvSpPr>
          <p:cNvPr id="13" name="Espace réservé du texte 6">
            <a:extLst>
              <a:ext uri="{FF2B5EF4-FFF2-40B4-BE49-F238E27FC236}">
                <a16:creationId xmlns:a16="http://schemas.microsoft.com/office/drawing/2014/main" id="{60E69040-CB3E-9B4F-B404-AAE6D8181BCE}"/>
              </a:ext>
            </a:extLst>
          </p:cNvPr>
          <p:cNvSpPr>
            <a:spLocks noGrp="1"/>
          </p:cNvSpPr>
          <p:nvPr>
            <p:ph type="body" sz="quarter" idx="17" hasCustomPrompt="1"/>
          </p:nvPr>
        </p:nvSpPr>
        <p:spPr>
          <a:xfrm>
            <a:off x="6390409" y="3891771"/>
            <a:ext cx="2753591" cy="217834"/>
          </a:xfrm>
          <a:solidFill>
            <a:schemeClr val="accent6"/>
          </a:solidFill>
        </p:spPr>
        <p:txBody>
          <a:bodyPr>
            <a:normAutofit/>
          </a:bodyPr>
          <a:lstStyle>
            <a:lvl1pPr marL="0" indent="0">
              <a:buFontTx/>
              <a:buNone/>
              <a:defRPr sz="100">
                <a:solidFill>
                  <a:schemeClr val="accent1">
                    <a:alpha val="0"/>
                  </a:schemeClr>
                </a:solidFill>
              </a:defRPr>
            </a:lvl1pPr>
          </a:lstStyle>
          <a:p>
            <a:r>
              <a:rPr lang="fr-FR" dirty="0"/>
              <a:t> </a:t>
            </a:r>
          </a:p>
        </p:txBody>
      </p:sp>
      <p:sp>
        <p:nvSpPr>
          <p:cNvPr id="11" name="Espace réservé du texte 4">
            <a:extLst>
              <a:ext uri="{FF2B5EF4-FFF2-40B4-BE49-F238E27FC236}">
                <a16:creationId xmlns:a16="http://schemas.microsoft.com/office/drawing/2014/main" id="{97FA46E5-D023-DC46-AA69-E0249A2BFA78}"/>
              </a:ext>
            </a:extLst>
          </p:cNvPr>
          <p:cNvSpPr>
            <a:spLocks noGrp="1"/>
          </p:cNvSpPr>
          <p:nvPr>
            <p:ph type="body" sz="quarter" idx="18" hasCustomPrompt="1"/>
          </p:nvPr>
        </p:nvSpPr>
        <p:spPr>
          <a:xfrm>
            <a:off x="5569912" y="1186963"/>
            <a:ext cx="3182830" cy="3130594"/>
          </a:xfrm>
          <a:ln w="19050">
            <a:solidFill>
              <a:schemeClr val="bg1"/>
            </a:solidFill>
            <a:miter lim="800000"/>
          </a:ln>
        </p:spPr>
        <p:txBody>
          <a:bodyPr>
            <a:normAutofit/>
          </a:bodyPr>
          <a:lstStyle>
            <a:lvl1pPr marL="0" indent="0">
              <a:buFontTx/>
              <a:buNone/>
              <a:defRPr sz="100">
                <a:solidFill>
                  <a:schemeClr val="accent1">
                    <a:alpha val="0"/>
                  </a:schemeClr>
                </a:solidFill>
              </a:defRPr>
            </a:lvl1pPr>
          </a:lstStyle>
          <a:p>
            <a:r>
              <a:rPr lang="fr-FR" dirty="0"/>
              <a:t> </a:t>
            </a:r>
          </a:p>
        </p:txBody>
      </p:sp>
      <p:sp>
        <p:nvSpPr>
          <p:cNvPr id="14" name="Espace réservé du texte 6">
            <a:extLst>
              <a:ext uri="{FF2B5EF4-FFF2-40B4-BE49-F238E27FC236}">
                <a16:creationId xmlns:a16="http://schemas.microsoft.com/office/drawing/2014/main" id="{5EF5D0FA-3688-CB45-831A-955EC3CE0371}"/>
              </a:ext>
            </a:extLst>
          </p:cNvPr>
          <p:cNvSpPr>
            <a:spLocks noGrp="1"/>
          </p:cNvSpPr>
          <p:nvPr>
            <p:ph type="body" sz="quarter" idx="19" hasCustomPrompt="1"/>
          </p:nvPr>
        </p:nvSpPr>
        <p:spPr>
          <a:xfrm>
            <a:off x="8201026" y="1107588"/>
            <a:ext cx="631094" cy="158750"/>
          </a:xfrm>
          <a:solidFill>
            <a:schemeClr val="bg1"/>
          </a:solidFill>
        </p:spPr>
        <p:txBody>
          <a:bodyPr>
            <a:normAutofit/>
          </a:bodyPr>
          <a:lstStyle>
            <a:lvl1pPr marL="0" indent="0">
              <a:buFontTx/>
              <a:buNone/>
              <a:defRPr sz="100">
                <a:solidFill>
                  <a:schemeClr val="accent1">
                    <a:alpha val="0"/>
                  </a:schemeClr>
                </a:solidFill>
              </a:defRPr>
            </a:lvl1pPr>
          </a:lstStyle>
          <a:p>
            <a:r>
              <a:rPr lang="fr-FR" dirty="0"/>
              <a:t> </a:t>
            </a:r>
          </a:p>
        </p:txBody>
      </p:sp>
      <p:sp>
        <p:nvSpPr>
          <p:cNvPr id="18" name="Espace réservé du texte 6">
            <a:extLst>
              <a:ext uri="{FF2B5EF4-FFF2-40B4-BE49-F238E27FC236}">
                <a16:creationId xmlns:a16="http://schemas.microsoft.com/office/drawing/2014/main" id="{AB07EB7A-56C3-ED4F-8A54-ADC4C110F21D}"/>
              </a:ext>
            </a:extLst>
          </p:cNvPr>
          <p:cNvSpPr>
            <a:spLocks noGrp="1"/>
          </p:cNvSpPr>
          <p:nvPr>
            <p:ph type="body" sz="quarter" idx="20" hasCustomPrompt="1"/>
          </p:nvPr>
        </p:nvSpPr>
        <p:spPr>
          <a:xfrm rot="16200000">
            <a:off x="8437195" y="1343760"/>
            <a:ext cx="631094" cy="158750"/>
          </a:xfrm>
          <a:solidFill>
            <a:schemeClr val="bg1"/>
          </a:solidFill>
        </p:spPr>
        <p:txBody>
          <a:bodyPr>
            <a:normAutofit/>
          </a:bodyPr>
          <a:lstStyle>
            <a:lvl1pPr marL="0" indent="0">
              <a:buFontTx/>
              <a:buNone/>
              <a:defRPr sz="100">
                <a:solidFill>
                  <a:schemeClr val="accent1">
                    <a:alpha val="0"/>
                  </a:schemeClr>
                </a:solidFill>
              </a:defRPr>
            </a:lvl1pPr>
          </a:lstStyle>
          <a:p>
            <a:r>
              <a:rPr lang="fr-FR" dirty="0"/>
              <a:t> </a:t>
            </a:r>
          </a:p>
        </p:txBody>
      </p:sp>
      <p:sp>
        <p:nvSpPr>
          <p:cNvPr id="19" name="Footer Placeholder 21">
            <a:extLst>
              <a:ext uri="{FF2B5EF4-FFF2-40B4-BE49-F238E27FC236}">
                <a16:creationId xmlns:a16="http://schemas.microsoft.com/office/drawing/2014/main" id="{F8794CCF-134F-AC42-834B-A2288D012D77}"/>
              </a:ext>
            </a:extLst>
          </p:cNvPr>
          <p:cNvSpPr txBox="1">
            <a:spLocks/>
          </p:cNvSpPr>
          <p:nvPr userDrawn="1"/>
        </p:nvSpPr>
        <p:spPr>
          <a:xfrm>
            <a:off x="3508563" y="4104065"/>
            <a:ext cx="2211435" cy="786108"/>
          </a:xfrm>
          <a:prstGeom prst="rect">
            <a:avLst/>
          </a:prstGeom>
          <a:ln w="19050">
            <a:solidFill>
              <a:schemeClr val="bg1"/>
            </a:solidFill>
            <a:miter lim="800000"/>
          </a:ln>
        </p:spPr>
        <p:txBody>
          <a:bodyPr vert="horz" wrap="none" lIns="324000" tIns="288000" rIns="216000" bIns="251999" rtlCol="0" anchor="ctr">
            <a:spAutoFit/>
          </a:bodyPr>
          <a:lstStyle>
            <a:defPPr>
              <a:defRPr lang="en-US"/>
            </a:defPPr>
            <a:lvl1pPr marL="0" algn="l" defTabSz="457200" rtl="0" eaLnBrk="1" latinLnBrk="0" hangingPunct="1">
              <a:defRPr sz="1565" b="0" i="0" kern="1200" cap="all" spc="620" baseline="0">
                <a:solidFill>
                  <a:schemeClr val="bg1"/>
                </a:solidFill>
                <a:latin typeface="Futura Std Light" panose="020B0402020204020303"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SQLI 2019</a:t>
            </a:r>
          </a:p>
        </p:txBody>
      </p:sp>
      <p:sp>
        <p:nvSpPr>
          <p:cNvPr id="21" name="Text Placeholder 16">
            <a:extLst>
              <a:ext uri="{FF2B5EF4-FFF2-40B4-BE49-F238E27FC236}">
                <a16:creationId xmlns:a16="http://schemas.microsoft.com/office/drawing/2014/main" id="{0D97088A-7482-0A48-969B-E86583C73F3D}"/>
              </a:ext>
            </a:extLst>
          </p:cNvPr>
          <p:cNvSpPr>
            <a:spLocks noGrp="1"/>
          </p:cNvSpPr>
          <p:nvPr>
            <p:ph type="body" sz="quarter" idx="11" hasCustomPrompt="1"/>
          </p:nvPr>
        </p:nvSpPr>
        <p:spPr>
          <a:xfrm>
            <a:off x="6315428" y="3389264"/>
            <a:ext cx="2828572" cy="400594"/>
          </a:xfrm>
          <a:noFill/>
        </p:spPr>
        <p:txBody>
          <a:bodyPr wrap="square" tIns="61200" bIns="61200" anchor="ctr" anchorCtr="0">
            <a:spAutoFit/>
          </a:bodyPr>
          <a:lstStyle>
            <a:lvl1pPr marL="0" indent="0" algn="l">
              <a:lnSpc>
                <a:spcPct val="100000"/>
              </a:lnSpc>
              <a:buNone/>
              <a:defRPr sz="1800" b="1" i="1" spc="0" baseline="0">
                <a:solidFill>
                  <a:schemeClr val="bg1"/>
                </a:solidFill>
                <a:latin typeface="Futura Std ExtraBold" panose="020B0502020204020303" pitchFamily="34" charset="77"/>
              </a:defRPr>
            </a:lvl1pPr>
          </a:lstStyle>
          <a:p>
            <a:pPr lvl="0"/>
            <a:r>
              <a:rPr lang="en-US" dirty="0"/>
              <a:t>29 mars 2018</a:t>
            </a:r>
          </a:p>
        </p:txBody>
      </p:sp>
      <p:sp>
        <p:nvSpPr>
          <p:cNvPr id="12" name="Rectangle 11">
            <a:extLst>
              <a:ext uri="{FF2B5EF4-FFF2-40B4-BE49-F238E27FC236}">
                <a16:creationId xmlns:a16="http://schemas.microsoft.com/office/drawing/2014/main" id="{47BBB898-1802-1D40-873A-0AC3FB0DC2CF}"/>
              </a:ext>
            </a:extLst>
          </p:cNvPr>
          <p:cNvSpPr/>
          <p:nvPr userDrawn="1"/>
        </p:nvSpPr>
        <p:spPr>
          <a:xfrm>
            <a:off x="0" y="2346723"/>
            <a:ext cx="1084829" cy="114332"/>
          </a:xfrm>
          <a:prstGeom prst="rect">
            <a:avLst/>
          </a:prstGeom>
          <a:solidFill>
            <a:srgbClr val="EB28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38238" indent="-1138238" algn="ctr">
              <a:tabLst>
                <a:tab pos="365125" algn="l"/>
                <a:tab pos="1258888" algn="l"/>
              </a:tabLst>
            </a:pPr>
            <a:endParaRPr lang="fr-FR" dirty="0">
              <a:latin typeface="Arial" panose="020B0604020202020204" pitchFamily="34" charset="0"/>
            </a:endParaRPr>
          </a:p>
        </p:txBody>
      </p:sp>
    </p:spTree>
    <p:extLst>
      <p:ext uri="{BB962C8B-B14F-4D97-AF65-F5344CB8AC3E}">
        <p14:creationId xmlns:p14="http://schemas.microsoft.com/office/powerpoint/2010/main" val="2140027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Intertitre 7">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4E07FE8-8338-0E44-B553-60363C234806}"/>
              </a:ext>
            </a:extLst>
          </p:cNvPr>
          <p:cNvSpPr/>
          <p:nvPr/>
        </p:nvSpPr>
        <p:spPr>
          <a:xfrm>
            <a:off x="2149130" y="780443"/>
            <a:ext cx="6226075" cy="42283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24" name="Espace réservé pour une image  5">
            <a:extLst>
              <a:ext uri="{FF2B5EF4-FFF2-40B4-BE49-F238E27FC236}">
                <a16:creationId xmlns:a16="http://schemas.microsoft.com/office/drawing/2014/main" id="{934E3140-8FB0-1B47-B679-408971B5CD27}"/>
              </a:ext>
            </a:extLst>
          </p:cNvPr>
          <p:cNvSpPr>
            <a:spLocks noGrp="1"/>
          </p:cNvSpPr>
          <p:nvPr>
            <p:ph type="pic" sz="quarter" idx="24" hasCustomPrompt="1"/>
          </p:nvPr>
        </p:nvSpPr>
        <p:spPr>
          <a:xfrm>
            <a:off x="2126330" y="748256"/>
            <a:ext cx="6268618" cy="4279395"/>
          </a:xfrm>
        </p:spPr>
        <p:txBody>
          <a:bodyPr anchor="ctr"/>
          <a:lstStyle>
            <a:lvl1pPr marL="0" indent="0" algn="ctr">
              <a:buFontTx/>
              <a:buNone/>
              <a:defRPr/>
            </a:lvl1pPr>
          </a:lstStyle>
          <a:p>
            <a:r>
              <a:rPr lang="fr-FR" dirty="0"/>
              <a:t>Glisser déposer</a:t>
            </a:r>
            <a:br>
              <a:rPr lang="fr-FR" dirty="0"/>
            </a:br>
            <a:br>
              <a:rPr lang="fr-FR" dirty="0"/>
            </a:br>
            <a:r>
              <a:rPr lang="fr-FR" dirty="0"/>
              <a:t>une image</a:t>
            </a:r>
          </a:p>
        </p:txBody>
      </p:sp>
      <p:sp>
        <p:nvSpPr>
          <p:cNvPr id="23" name="Slide Number Placeholder 22">
            <a:extLst>
              <a:ext uri="{FF2B5EF4-FFF2-40B4-BE49-F238E27FC236}">
                <a16:creationId xmlns:a16="http://schemas.microsoft.com/office/drawing/2014/main" id="{24C7A717-858B-874F-9D6C-B7189AB84DC3}"/>
              </a:ext>
            </a:extLst>
          </p:cNvPr>
          <p:cNvSpPr>
            <a:spLocks noGrp="1"/>
          </p:cNvSpPr>
          <p:nvPr>
            <p:ph type="sldNum" sz="quarter" idx="13"/>
          </p:nvPr>
        </p:nvSpPr>
        <p:spPr/>
        <p:txBody>
          <a:bodyPr/>
          <a:lstStyle/>
          <a:p>
            <a:fld id="{F1F5C55A-AAC4-4FAB-A004-0267178C4D8A}" type="slidenum">
              <a:rPr lang="fr-FR" smtClean="0"/>
              <a:pPr/>
              <a:t>‹N°›</a:t>
            </a:fld>
            <a:endParaRPr lang="fr-FR" dirty="0"/>
          </a:p>
        </p:txBody>
      </p:sp>
      <p:sp>
        <p:nvSpPr>
          <p:cNvPr id="40" name="Text Placeholder 16">
            <a:extLst>
              <a:ext uri="{FF2B5EF4-FFF2-40B4-BE49-F238E27FC236}">
                <a16:creationId xmlns:a16="http://schemas.microsoft.com/office/drawing/2014/main" id="{A9036D5D-7CCA-7B4E-BA2A-C856575D5609}"/>
              </a:ext>
            </a:extLst>
          </p:cNvPr>
          <p:cNvSpPr>
            <a:spLocks noGrp="1"/>
          </p:cNvSpPr>
          <p:nvPr>
            <p:ph type="body" sz="quarter" idx="10" hasCustomPrompt="1"/>
          </p:nvPr>
        </p:nvSpPr>
        <p:spPr>
          <a:xfrm>
            <a:off x="2745770" y="1091176"/>
            <a:ext cx="4411896" cy="1952936"/>
          </a:xfrm>
        </p:spPr>
        <p:txBody>
          <a:bodyPr anchor="t" anchorCtr="0">
            <a:noAutofit/>
          </a:bodyPr>
          <a:lstStyle>
            <a:lvl1pPr marL="0" indent="0">
              <a:lnSpc>
                <a:spcPct val="77000"/>
              </a:lnSpc>
              <a:spcAft>
                <a:spcPts val="0"/>
              </a:spcAft>
              <a:buNone/>
              <a:defRPr sz="3980" b="1" i="1" spc="-230" baseline="0">
                <a:solidFill>
                  <a:srgbClr val="EB285A"/>
                </a:solidFill>
                <a:latin typeface="Futura Std ExtraBold" panose="020B0502020204020303" pitchFamily="34" charset="77"/>
              </a:defRPr>
            </a:lvl1pPr>
          </a:lstStyle>
          <a:p>
            <a:pPr lvl="0"/>
            <a:r>
              <a:rPr lang="en-US" dirty="0"/>
              <a:t>SQLI</a:t>
            </a:r>
            <a:br>
              <a:rPr lang="en-US" dirty="0"/>
            </a:br>
            <a:r>
              <a:rPr lang="en-US" dirty="0"/>
              <a:t>DIGITAL</a:t>
            </a:r>
            <a:br>
              <a:rPr lang="en-US" dirty="0"/>
            </a:br>
            <a:r>
              <a:rPr lang="en-US" dirty="0"/>
              <a:t>EXPERIENCE</a:t>
            </a:r>
          </a:p>
        </p:txBody>
      </p:sp>
      <p:sp>
        <p:nvSpPr>
          <p:cNvPr id="45" name="Espace réservé du texte 6">
            <a:extLst>
              <a:ext uri="{FF2B5EF4-FFF2-40B4-BE49-F238E27FC236}">
                <a16:creationId xmlns:a16="http://schemas.microsoft.com/office/drawing/2014/main" id="{10B81BA8-DFC4-924F-A81D-8186C004F924}"/>
              </a:ext>
            </a:extLst>
          </p:cNvPr>
          <p:cNvSpPr>
            <a:spLocks noGrp="1"/>
          </p:cNvSpPr>
          <p:nvPr>
            <p:ph type="body" sz="quarter" idx="17" hasCustomPrompt="1"/>
          </p:nvPr>
        </p:nvSpPr>
        <p:spPr>
          <a:xfrm>
            <a:off x="1089093" y="2934563"/>
            <a:ext cx="2491200" cy="45719"/>
          </a:xfrm>
          <a:solidFill>
            <a:schemeClr val="accent6"/>
          </a:solidFill>
        </p:spPr>
        <p:txBody>
          <a:bodyPr>
            <a:normAutofit/>
          </a:bodyPr>
          <a:lstStyle>
            <a:lvl1pPr marL="0" indent="0">
              <a:buFontTx/>
              <a:buNone/>
              <a:defRPr sz="100">
                <a:solidFill>
                  <a:schemeClr val="accent1">
                    <a:alpha val="0"/>
                  </a:schemeClr>
                </a:solidFill>
              </a:defRPr>
            </a:lvl1pPr>
          </a:lstStyle>
          <a:p>
            <a:r>
              <a:rPr lang="fr-FR" dirty="0"/>
              <a:t> </a:t>
            </a:r>
          </a:p>
        </p:txBody>
      </p:sp>
      <p:sp>
        <p:nvSpPr>
          <p:cNvPr id="46" name="Espace réservé du texte 4">
            <a:extLst>
              <a:ext uri="{FF2B5EF4-FFF2-40B4-BE49-F238E27FC236}">
                <a16:creationId xmlns:a16="http://schemas.microsoft.com/office/drawing/2014/main" id="{093D8544-4DA2-C145-87FF-FA563A148113}"/>
              </a:ext>
            </a:extLst>
          </p:cNvPr>
          <p:cNvSpPr>
            <a:spLocks noGrp="1"/>
          </p:cNvSpPr>
          <p:nvPr>
            <p:ph type="body" sz="quarter" idx="18" hasCustomPrompt="1"/>
          </p:nvPr>
        </p:nvSpPr>
        <p:spPr>
          <a:xfrm>
            <a:off x="6288604" y="1231273"/>
            <a:ext cx="1609758" cy="3351948"/>
          </a:xfrm>
          <a:ln w="19050">
            <a:solidFill>
              <a:schemeClr val="bg1"/>
            </a:solidFill>
            <a:miter lim="800000"/>
          </a:ln>
        </p:spPr>
        <p:txBody>
          <a:bodyPr>
            <a:normAutofit/>
          </a:bodyPr>
          <a:lstStyle>
            <a:lvl1pPr marL="0" indent="0">
              <a:buFontTx/>
              <a:buNone/>
              <a:defRPr sz="100">
                <a:solidFill>
                  <a:schemeClr val="accent1">
                    <a:alpha val="0"/>
                  </a:schemeClr>
                </a:solidFill>
              </a:defRPr>
            </a:lvl1pPr>
          </a:lstStyle>
          <a:p>
            <a:r>
              <a:rPr lang="fr-FR" dirty="0"/>
              <a:t> </a:t>
            </a:r>
          </a:p>
        </p:txBody>
      </p:sp>
      <p:sp>
        <p:nvSpPr>
          <p:cNvPr id="47" name="Espace réservé du texte 6">
            <a:extLst>
              <a:ext uri="{FF2B5EF4-FFF2-40B4-BE49-F238E27FC236}">
                <a16:creationId xmlns:a16="http://schemas.microsoft.com/office/drawing/2014/main" id="{5560360C-0806-9B43-9D33-B147115580EC}"/>
              </a:ext>
            </a:extLst>
          </p:cNvPr>
          <p:cNvSpPr>
            <a:spLocks noGrp="1"/>
          </p:cNvSpPr>
          <p:nvPr>
            <p:ph type="body" sz="quarter" idx="19" hasCustomPrompt="1"/>
          </p:nvPr>
        </p:nvSpPr>
        <p:spPr>
          <a:xfrm>
            <a:off x="7345680" y="1148078"/>
            <a:ext cx="628440" cy="159175"/>
          </a:xfrm>
          <a:solidFill>
            <a:schemeClr val="bg1"/>
          </a:solidFill>
        </p:spPr>
        <p:txBody>
          <a:bodyPr>
            <a:normAutofit/>
          </a:bodyPr>
          <a:lstStyle>
            <a:lvl1pPr marL="0" indent="0">
              <a:buFontTx/>
              <a:buNone/>
              <a:defRPr sz="100">
                <a:solidFill>
                  <a:schemeClr val="accent1">
                    <a:alpha val="0"/>
                  </a:schemeClr>
                </a:solidFill>
              </a:defRPr>
            </a:lvl1pPr>
          </a:lstStyle>
          <a:p>
            <a:r>
              <a:rPr lang="fr-FR" dirty="0"/>
              <a:t> </a:t>
            </a:r>
          </a:p>
        </p:txBody>
      </p:sp>
      <p:sp>
        <p:nvSpPr>
          <p:cNvPr id="51" name="Espace réservé du texte 6">
            <a:extLst>
              <a:ext uri="{FF2B5EF4-FFF2-40B4-BE49-F238E27FC236}">
                <a16:creationId xmlns:a16="http://schemas.microsoft.com/office/drawing/2014/main" id="{75117C9C-70E0-1A46-81F2-6E83A4D34DB6}"/>
              </a:ext>
            </a:extLst>
          </p:cNvPr>
          <p:cNvSpPr>
            <a:spLocks noGrp="1"/>
          </p:cNvSpPr>
          <p:nvPr>
            <p:ph type="body" sz="quarter" idx="21" hasCustomPrompt="1"/>
          </p:nvPr>
        </p:nvSpPr>
        <p:spPr>
          <a:xfrm>
            <a:off x="0" y="1375480"/>
            <a:ext cx="2722880" cy="70627"/>
          </a:xfrm>
          <a:solidFill>
            <a:srgbClr val="EB285A"/>
          </a:solidFill>
        </p:spPr>
        <p:txBody>
          <a:bodyPr>
            <a:normAutofit/>
          </a:bodyPr>
          <a:lstStyle>
            <a:lvl1pPr marL="0" indent="0">
              <a:buFontTx/>
              <a:buNone/>
              <a:defRPr sz="100">
                <a:solidFill>
                  <a:schemeClr val="accent1">
                    <a:alpha val="0"/>
                  </a:schemeClr>
                </a:solidFill>
              </a:defRPr>
            </a:lvl1pPr>
          </a:lstStyle>
          <a:p>
            <a:r>
              <a:rPr lang="fr-FR" dirty="0"/>
              <a:t> </a:t>
            </a:r>
          </a:p>
        </p:txBody>
      </p:sp>
      <p:sp>
        <p:nvSpPr>
          <p:cNvPr id="17" name="Text Placeholder 16">
            <a:extLst>
              <a:ext uri="{FF2B5EF4-FFF2-40B4-BE49-F238E27FC236}">
                <a16:creationId xmlns:a16="http://schemas.microsoft.com/office/drawing/2014/main" id="{31DD163F-DD62-114B-BC5C-7B8505F82FD8}"/>
              </a:ext>
            </a:extLst>
          </p:cNvPr>
          <p:cNvSpPr>
            <a:spLocks noGrp="1"/>
          </p:cNvSpPr>
          <p:nvPr>
            <p:ph type="body" sz="quarter" idx="22" hasCustomPrompt="1"/>
          </p:nvPr>
        </p:nvSpPr>
        <p:spPr>
          <a:xfrm>
            <a:off x="1089093" y="3271264"/>
            <a:ext cx="6229850" cy="870012"/>
          </a:xfrm>
          <a:solidFill>
            <a:schemeClr val="accent6"/>
          </a:solidFill>
        </p:spPr>
        <p:txBody>
          <a:bodyPr wrap="none" lIns="147600" tIns="125999" rIns="180000" bIns="125999" anchor="ctr" anchorCtr="0">
            <a:spAutoFit/>
          </a:bodyPr>
          <a:lstStyle>
            <a:lvl1pPr marL="0" indent="0">
              <a:lnSpc>
                <a:spcPct val="100000"/>
              </a:lnSpc>
              <a:buNone/>
              <a:defRPr sz="4000" b="1" i="1" spc="0" baseline="0">
                <a:solidFill>
                  <a:schemeClr val="bg1"/>
                </a:solidFill>
                <a:latin typeface="Futura Std ExtraBold" panose="020B0502020204020303" pitchFamily="34" charset="77"/>
              </a:defRPr>
            </a:lvl1pPr>
          </a:lstStyle>
          <a:p>
            <a:pPr lvl="0"/>
            <a:r>
              <a:rPr lang="en-US" dirty="0" err="1"/>
              <a:t>Chiffre</a:t>
            </a:r>
            <a:r>
              <a:rPr lang="en-US" dirty="0"/>
              <a:t> </a:t>
            </a:r>
            <a:r>
              <a:rPr lang="en-US" dirty="0" err="1"/>
              <a:t>d’affaireS</a:t>
            </a:r>
            <a:endParaRPr lang="en-US" dirty="0"/>
          </a:p>
        </p:txBody>
      </p:sp>
      <p:sp>
        <p:nvSpPr>
          <p:cNvPr id="18" name="Espace réservé du texte 6">
            <a:extLst>
              <a:ext uri="{FF2B5EF4-FFF2-40B4-BE49-F238E27FC236}">
                <a16:creationId xmlns:a16="http://schemas.microsoft.com/office/drawing/2014/main" id="{15E3C078-B423-4543-9D32-ED9393B1D86A}"/>
              </a:ext>
            </a:extLst>
          </p:cNvPr>
          <p:cNvSpPr>
            <a:spLocks noGrp="1"/>
          </p:cNvSpPr>
          <p:nvPr>
            <p:ph type="body" sz="quarter" idx="23" hasCustomPrompt="1"/>
          </p:nvPr>
        </p:nvSpPr>
        <p:spPr>
          <a:xfrm rot="16200000">
            <a:off x="7580313" y="1382710"/>
            <a:ext cx="628440" cy="159175"/>
          </a:xfrm>
          <a:solidFill>
            <a:schemeClr val="bg1"/>
          </a:solidFill>
        </p:spPr>
        <p:txBody>
          <a:bodyPr>
            <a:normAutofit/>
          </a:bodyPr>
          <a:lstStyle>
            <a:lvl1pPr marL="0" indent="0">
              <a:buFontTx/>
              <a:buNone/>
              <a:defRPr sz="100">
                <a:solidFill>
                  <a:schemeClr val="accent1">
                    <a:alpha val="0"/>
                  </a:schemeClr>
                </a:solidFill>
              </a:defRPr>
            </a:lvl1pPr>
          </a:lstStyle>
          <a:p>
            <a:r>
              <a:rPr lang="fr-FR" dirty="0"/>
              <a:t> </a:t>
            </a:r>
          </a:p>
        </p:txBody>
      </p:sp>
      <p:pic>
        <p:nvPicPr>
          <p:cNvPr id="13" name="Image 12">
            <a:extLst>
              <a:ext uri="{FF2B5EF4-FFF2-40B4-BE49-F238E27FC236}">
                <a16:creationId xmlns:a16="http://schemas.microsoft.com/office/drawing/2014/main" id="{F3B77C65-EBC5-5640-8F1F-7E72F26C6E2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5719" y="1906050"/>
            <a:ext cx="586568" cy="586568"/>
          </a:xfrm>
          <a:prstGeom prst="rect">
            <a:avLst/>
          </a:prstGeom>
        </p:spPr>
      </p:pic>
    </p:spTree>
    <p:extLst>
      <p:ext uri="{BB962C8B-B14F-4D97-AF65-F5344CB8AC3E}">
        <p14:creationId xmlns:p14="http://schemas.microsoft.com/office/powerpoint/2010/main" val="1455642728"/>
      </p:ext>
    </p:extLst>
  </p:cSld>
  <p:clrMapOvr>
    <a:masterClrMapping/>
  </p:clrMapOvr>
  <p:hf hdr="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tertitr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2B5A063-7E31-0B4D-AEE8-032DAA66F357}"/>
              </a:ext>
            </a:extLst>
          </p:cNvPr>
          <p:cNvSpPr/>
          <p:nvPr userDrawn="1"/>
        </p:nvSpPr>
        <p:spPr>
          <a:xfrm>
            <a:off x="2560126" y="1152385"/>
            <a:ext cx="6074287" cy="40493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22" name="Footer Placeholder 21">
            <a:extLst>
              <a:ext uri="{FF2B5EF4-FFF2-40B4-BE49-F238E27FC236}">
                <a16:creationId xmlns:a16="http://schemas.microsoft.com/office/drawing/2014/main" id="{5073B433-0495-5C4B-A57D-6E4BB1E1BC94}"/>
              </a:ext>
            </a:extLst>
          </p:cNvPr>
          <p:cNvSpPr>
            <a:spLocks noGrp="1"/>
          </p:cNvSpPr>
          <p:nvPr>
            <p:ph type="ftr" sz="quarter" idx="12"/>
          </p:nvPr>
        </p:nvSpPr>
        <p:spPr/>
        <p:txBody>
          <a:bodyPr/>
          <a:lstStyle/>
          <a:p>
            <a:r>
              <a:rPr lang="en-US"/>
              <a:t>SQLI 2019</a:t>
            </a:r>
            <a:endParaRPr lang="en-US" dirty="0"/>
          </a:p>
        </p:txBody>
      </p:sp>
      <p:sp>
        <p:nvSpPr>
          <p:cNvPr id="23" name="Slide Number Placeholder 22">
            <a:extLst>
              <a:ext uri="{FF2B5EF4-FFF2-40B4-BE49-F238E27FC236}">
                <a16:creationId xmlns:a16="http://schemas.microsoft.com/office/drawing/2014/main" id="{24C7A717-858B-874F-9D6C-B7189AB84DC3}"/>
              </a:ext>
            </a:extLst>
          </p:cNvPr>
          <p:cNvSpPr>
            <a:spLocks noGrp="1"/>
          </p:cNvSpPr>
          <p:nvPr>
            <p:ph type="sldNum" sz="quarter" idx="13"/>
          </p:nvPr>
        </p:nvSpPr>
        <p:spPr/>
        <p:txBody>
          <a:bodyPr/>
          <a:lstStyle/>
          <a:p>
            <a:fld id="{55629684-967F-1947-AF63-4A9319553478}" type="slidenum">
              <a:rPr lang="en-US" smtClean="0"/>
              <a:pPr/>
              <a:t>‹N°›</a:t>
            </a:fld>
            <a:endParaRPr lang="en-US"/>
          </a:p>
        </p:txBody>
      </p:sp>
      <p:sp>
        <p:nvSpPr>
          <p:cNvPr id="3" name="Espace réservé pour une image  2">
            <a:extLst>
              <a:ext uri="{FF2B5EF4-FFF2-40B4-BE49-F238E27FC236}">
                <a16:creationId xmlns:a16="http://schemas.microsoft.com/office/drawing/2014/main" id="{8C1E9AD2-8E5D-594E-B9DF-43F728C988C1}"/>
              </a:ext>
            </a:extLst>
          </p:cNvPr>
          <p:cNvSpPr>
            <a:spLocks noGrp="1"/>
          </p:cNvSpPr>
          <p:nvPr>
            <p:ph type="pic" sz="quarter" idx="14" hasCustomPrompt="1"/>
          </p:nvPr>
        </p:nvSpPr>
        <p:spPr>
          <a:xfrm>
            <a:off x="2560126" y="1152385"/>
            <a:ext cx="6074287" cy="4038883"/>
          </a:xfrm>
        </p:spPr>
        <p:txBody>
          <a:bodyPr anchor="ctr">
            <a:normAutofit/>
          </a:bodyPr>
          <a:lstStyle>
            <a:lvl1pPr marL="0" indent="0" algn="ctr">
              <a:buFontTx/>
              <a:buNone/>
              <a:defRPr sz="1400">
                <a:solidFill>
                  <a:schemeClr val="accent1"/>
                </a:solidFill>
              </a:defRPr>
            </a:lvl1pPr>
          </a:lstStyle>
          <a:p>
            <a:r>
              <a:rPr lang="fr-FR" dirty="0"/>
              <a:t>Glisser déposer</a:t>
            </a:r>
            <a:br>
              <a:rPr lang="fr-FR" dirty="0"/>
            </a:br>
            <a:br>
              <a:rPr lang="fr-FR" dirty="0"/>
            </a:br>
            <a:r>
              <a:rPr lang="fr-FR" dirty="0"/>
              <a:t> une image</a:t>
            </a:r>
          </a:p>
        </p:txBody>
      </p:sp>
      <p:sp>
        <p:nvSpPr>
          <p:cNvPr id="7" name="Espace réservé du texte 6">
            <a:extLst>
              <a:ext uri="{FF2B5EF4-FFF2-40B4-BE49-F238E27FC236}">
                <a16:creationId xmlns:a16="http://schemas.microsoft.com/office/drawing/2014/main" id="{9BF0D4DA-29A3-9649-B4E0-1990E1845C24}"/>
              </a:ext>
            </a:extLst>
          </p:cNvPr>
          <p:cNvSpPr>
            <a:spLocks noGrp="1"/>
          </p:cNvSpPr>
          <p:nvPr>
            <p:ph type="body" sz="quarter" idx="17" hasCustomPrompt="1"/>
          </p:nvPr>
        </p:nvSpPr>
        <p:spPr>
          <a:xfrm>
            <a:off x="2560462" y="1152386"/>
            <a:ext cx="6073951" cy="4038882"/>
          </a:xfrm>
          <a:gradFill>
            <a:gsLst>
              <a:gs pos="0">
                <a:schemeClr val="bg1"/>
              </a:gs>
              <a:gs pos="68188">
                <a:srgbClr val="FFFFFF">
                  <a:alpha val="20000"/>
                </a:srgbClr>
              </a:gs>
              <a:gs pos="34000">
                <a:schemeClr val="bg1">
                  <a:alpha val="40000"/>
                </a:schemeClr>
              </a:gs>
              <a:gs pos="100000">
                <a:schemeClr val="bg1">
                  <a:shade val="100000"/>
                  <a:satMod val="115000"/>
                  <a:alpha val="0"/>
                </a:schemeClr>
              </a:gs>
            </a:gsLst>
            <a:lin ang="0" scaled="1"/>
          </a:gradFill>
        </p:spPr>
        <p:txBody>
          <a:bodyPr>
            <a:normAutofit/>
          </a:bodyPr>
          <a:lstStyle>
            <a:lvl1pPr marL="0" indent="0">
              <a:buFontTx/>
              <a:buNone/>
              <a:defRPr sz="100">
                <a:solidFill>
                  <a:schemeClr val="accent1">
                    <a:alpha val="0"/>
                  </a:schemeClr>
                </a:solidFill>
              </a:defRPr>
            </a:lvl1pPr>
          </a:lstStyle>
          <a:p>
            <a:r>
              <a:rPr lang="fr-FR" dirty="0"/>
              <a:t> </a:t>
            </a:r>
          </a:p>
        </p:txBody>
      </p:sp>
      <p:sp>
        <p:nvSpPr>
          <p:cNvPr id="31" name="Espace réservé du texte 4">
            <a:extLst>
              <a:ext uri="{FF2B5EF4-FFF2-40B4-BE49-F238E27FC236}">
                <a16:creationId xmlns:a16="http://schemas.microsoft.com/office/drawing/2014/main" id="{5E0D18B5-78D6-9847-8FD5-0F23EC01E336}"/>
              </a:ext>
            </a:extLst>
          </p:cNvPr>
          <p:cNvSpPr>
            <a:spLocks noGrp="1"/>
          </p:cNvSpPr>
          <p:nvPr>
            <p:ph type="body" sz="quarter" idx="16" hasCustomPrompt="1"/>
          </p:nvPr>
        </p:nvSpPr>
        <p:spPr>
          <a:xfrm>
            <a:off x="4584700" y="442913"/>
            <a:ext cx="2028257" cy="4414837"/>
          </a:xfrm>
          <a:ln w="25400">
            <a:solidFill>
              <a:schemeClr val="accent6"/>
            </a:solidFill>
            <a:miter lim="800000"/>
          </a:ln>
        </p:spPr>
        <p:txBody>
          <a:bodyPr>
            <a:normAutofit/>
          </a:bodyPr>
          <a:lstStyle>
            <a:lvl1pPr marL="0" indent="0">
              <a:buFontTx/>
              <a:buNone/>
              <a:defRPr sz="100">
                <a:solidFill>
                  <a:schemeClr val="accent1">
                    <a:alpha val="0"/>
                  </a:schemeClr>
                </a:solidFill>
              </a:defRPr>
            </a:lvl1pPr>
          </a:lstStyle>
          <a:p>
            <a:r>
              <a:rPr lang="fr-FR" dirty="0"/>
              <a:t> </a:t>
            </a:r>
          </a:p>
        </p:txBody>
      </p:sp>
      <p:sp>
        <p:nvSpPr>
          <p:cNvPr id="21" name="Text Placeholder 16">
            <a:extLst>
              <a:ext uri="{FF2B5EF4-FFF2-40B4-BE49-F238E27FC236}">
                <a16:creationId xmlns:a16="http://schemas.microsoft.com/office/drawing/2014/main" id="{0D97088A-7482-0A48-969B-E86583C73F3D}"/>
              </a:ext>
            </a:extLst>
          </p:cNvPr>
          <p:cNvSpPr>
            <a:spLocks noGrp="1"/>
          </p:cNvSpPr>
          <p:nvPr>
            <p:ph type="body" sz="quarter" idx="11" hasCustomPrompt="1"/>
          </p:nvPr>
        </p:nvSpPr>
        <p:spPr>
          <a:xfrm>
            <a:off x="448336" y="3493490"/>
            <a:ext cx="3663367" cy="870014"/>
          </a:xfrm>
          <a:solidFill>
            <a:schemeClr val="accent6"/>
          </a:solidFill>
        </p:spPr>
        <p:txBody>
          <a:bodyPr wrap="none" lIns="180000" tIns="144000" rIns="900000" bIns="108000" anchor="ctr" anchorCtr="0">
            <a:spAutoFit/>
          </a:bodyPr>
          <a:lstStyle>
            <a:lvl1pPr marL="0" indent="0">
              <a:lnSpc>
                <a:spcPct val="100000"/>
              </a:lnSpc>
              <a:buNone/>
              <a:defRPr sz="4000" b="1" i="0" spc="0" baseline="0">
                <a:solidFill>
                  <a:schemeClr val="bg1"/>
                </a:solidFill>
                <a:latin typeface="Futura Std ExtraBold" panose="020B0502020204020303" pitchFamily="34" charset="77"/>
              </a:defRPr>
            </a:lvl1pPr>
          </a:lstStyle>
          <a:p>
            <a:pPr lvl="0"/>
            <a:r>
              <a:rPr lang="en-US" dirty="0"/>
              <a:t>subtitle</a:t>
            </a:r>
          </a:p>
        </p:txBody>
      </p:sp>
      <p:sp>
        <p:nvSpPr>
          <p:cNvPr id="15" name="Freeform 14">
            <a:extLst>
              <a:ext uri="{FF2B5EF4-FFF2-40B4-BE49-F238E27FC236}">
                <a16:creationId xmlns:a16="http://schemas.microsoft.com/office/drawing/2014/main" id="{F86E61E0-BC42-3343-98BB-810FBA5E6801}"/>
              </a:ext>
            </a:extLst>
          </p:cNvPr>
          <p:cNvSpPr/>
          <p:nvPr userDrawn="1"/>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0" name="Text Placeholder 16">
            <a:extLst>
              <a:ext uri="{FF2B5EF4-FFF2-40B4-BE49-F238E27FC236}">
                <a16:creationId xmlns:a16="http://schemas.microsoft.com/office/drawing/2014/main" id="{36C342DC-E0E3-3F41-9003-3919B84C8E9C}"/>
              </a:ext>
            </a:extLst>
          </p:cNvPr>
          <p:cNvSpPr>
            <a:spLocks noGrp="1"/>
          </p:cNvSpPr>
          <p:nvPr>
            <p:ph type="body" sz="quarter" idx="10" hasCustomPrompt="1"/>
          </p:nvPr>
        </p:nvSpPr>
        <p:spPr>
          <a:xfrm>
            <a:off x="318177" y="442527"/>
            <a:ext cx="3465332" cy="1799602"/>
          </a:xfrm>
        </p:spPr>
        <p:txBody>
          <a:bodyPr anchor="t" anchorCtr="0">
            <a:noAutofit/>
          </a:bodyPr>
          <a:lstStyle>
            <a:lvl1pPr marL="0" indent="0">
              <a:lnSpc>
                <a:spcPct val="75000"/>
              </a:lnSpc>
              <a:buNone/>
              <a:defRPr sz="4000" b="1" i="1" spc="-200" baseline="0">
                <a:solidFill>
                  <a:srgbClr val="EB285A"/>
                </a:solidFill>
                <a:latin typeface="Futura Std ExtraBold" panose="020B0502020204020303" pitchFamily="34" charset="77"/>
              </a:defRPr>
            </a:lvl1pPr>
          </a:lstStyle>
          <a:p>
            <a:pPr lvl="0"/>
            <a:r>
              <a:rPr lang="en-US" dirty="0"/>
              <a:t>part title</a:t>
            </a:r>
          </a:p>
        </p:txBody>
      </p:sp>
      <p:sp>
        <p:nvSpPr>
          <p:cNvPr id="14" name="Rectangle 13">
            <a:extLst>
              <a:ext uri="{FF2B5EF4-FFF2-40B4-BE49-F238E27FC236}">
                <a16:creationId xmlns:a16="http://schemas.microsoft.com/office/drawing/2014/main" id="{ABB5601E-FB0D-8349-8F8F-054D2CFBE7BC}"/>
              </a:ext>
            </a:extLst>
          </p:cNvPr>
          <p:cNvSpPr/>
          <p:nvPr userDrawn="1"/>
        </p:nvSpPr>
        <p:spPr>
          <a:xfrm>
            <a:off x="448336" y="3217376"/>
            <a:ext cx="2516058" cy="4571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Arial" panose="020B0604020202020204" pitchFamily="34" charset="0"/>
              </a:rPr>
              <a:t>   </a:t>
            </a:r>
          </a:p>
        </p:txBody>
      </p:sp>
      <p:pic>
        <p:nvPicPr>
          <p:cNvPr id="2" name="Image 1">
            <a:extLst>
              <a:ext uri="{FF2B5EF4-FFF2-40B4-BE49-F238E27FC236}">
                <a16:creationId xmlns:a16="http://schemas.microsoft.com/office/drawing/2014/main" id="{9AE9B30F-A7AC-8545-9718-8303A02316B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509600" y="2188412"/>
            <a:ext cx="1350000" cy="1350000"/>
          </a:xfrm>
          <a:prstGeom prst="rect">
            <a:avLst/>
          </a:prstGeom>
        </p:spPr>
      </p:pic>
    </p:spTree>
    <p:extLst>
      <p:ext uri="{BB962C8B-B14F-4D97-AF65-F5344CB8AC3E}">
        <p14:creationId xmlns:p14="http://schemas.microsoft.com/office/powerpoint/2010/main" val="159843980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tertitre 3">
    <p:bg>
      <p:bgPr>
        <a:solidFill>
          <a:schemeClr val="bg1"/>
        </a:solidFill>
        <a:effectLst/>
      </p:bgPr>
    </p:bg>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34C18529-9F3D-B741-879F-D8C50117FF4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560797" y="1253493"/>
            <a:ext cx="6073951" cy="3802546"/>
          </a:xfrm>
          <a:prstGeom prst="rect">
            <a:avLst/>
          </a:prstGeom>
        </p:spPr>
      </p:pic>
      <p:sp>
        <p:nvSpPr>
          <p:cNvPr id="18" name="Rectangle 17">
            <a:extLst>
              <a:ext uri="{FF2B5EF4-FFF2-40B4-BE49-F238E27FC236}">
                <a16:creationId xmlns:a16="http://schemas.microsoft.com/office/drawing/2014/main" id="{BC7F7A3D-B711-764D-81DB-FA071F3B2AD7}"/>
              </a:ext>
            </a:extLst>
          </p:cNvPr>
          <p:cNvSpPr/>
          <p:nvPr userDrawn="1"/>
        </p:nvSpPr>
        <p:spPr>
          <a:xfrm>
            <a:off x="2560798" y="1111469"/>
            <a:ext cx="6204456" cy="4159031"/>
          </a:xfrm>
          <a:prstGeom prst="rect">
            <a:avLst/>
          </a:prstGeom>
          <a:gradFill flip="none" rotWithShape="1">
            <a:gsLst>
              <a:gs pos="0">
                <a:schemeClr val="bg1"/>
              </a:gs>
              <a:gs pos="68188">
                <a:srgbClr val="FFFFFF">
                  <a:alpha val="20000"/>
                </a:srgbClr>
              </a:gs>
              <a:gs pos="34000">
                <a:schemeClr val="bg1">
                  <a:alpha val="40000"/>
                </a:schemeClr>
              </a:gs>
              <a:gs pos="100000">
                <a:schemeClr val="bg1">
                  <a:shade val="100000"/>
                  <a:satMod val="11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22" name="Footer Placeholder 21">
            <a:extLst>
              <a:ext uri="{FF2B5EF4-FFF2-40B4-BE49-F238E27FC236}">
                <a16:creationId xmlns:a16="http://schemas.microsoft.com/office/drawing/2014/main" id="{5073B433-0495-5C4B-A57D-6E4BB1E1BC94}"/>
              </a:ext>
            </a:extLst>
          </p:cNvPr>
          <p:cNvSpPr>
            <a:spLocks noGrp="1"/>
          </p:cNvSpPr>
          <p:nvPr>
            <p:ph type="ftr" sz="quarter" idx="12"/>
          </p:nvPr>
        </p:nvSpPr>
        <p:spPr/>
        <p:txBody>
          <a:bodyPr/>
          <a:lstStyle/>
          <a:p>
            <a:r>
              <a:rPr lang="en-US"/>
              <a:t>SQLI 2019</a:t>
            </a:r>
            <a:endParaRPr lang="en-US" dirty="0"/>
          </a:p>
        </p:txBody>
      </p:sp>
      <p:sp>
        <p:nvSpPr>
          <p:cNvPr id="23" name="Slide Number Placeholder 22">
            <a:extLst>
              <a:ext uri="{FF2B5EF4-FFF2-40B4-BE49-F238E27FC236}">
                <a16:creationId xmlns:a16="http://schemas.microsoft.com/office/drawing/2014/main" id="{24C7A717-858B-874F-9D6C-B7189AB84DC3}"/>
              </a:ext>
            </a:extLst>
          </p:cNvPr>
          <p:cNvSpPr>
            <a:spLocks noGrp="1"/>
          </p:cNvSpPr>
          <p:nvPr>
            <p:ph type="sldNum" sz="quarter" idx="13"/>
          </p:nvPr>
        </p:nvSpPr>
        <p:spPr/>
        <p:txBody>
          <a:bodyPr/>
          <a:lstStyle/>
          <a:p>
            <a:fld id="{55629684-967F-1947-AF63-4A9319553478}" type="slidenum">
              <a:rPr lang="en-US" smtClean="0"/>
              <a:pPr/>
              <a:t>‹N°›</a:t>
            </a:fld>
            <a:endParaRPr lang="en-US"/>
          </a:p>
        </p:txBody>
      </p:sp>
      <p:sp>
        <p:nvSpPr>
          <p:cNvPr id="14" name="Rectangle 13">
            <a:extLst>
              <a:ext uri="{FF2B5EF4-FFF2-40B4-BE49-F238E27FC236}">
                <a16:creationId xmlns:a16="http://schemas.microsoft.com/office/drawing/2014/main" id="{ABB5601E-FB0D-8349-8F8F-054D2CFBE7BC}"/>
              </a:ext>
            </a:extLst>
          </p:cNvPr>
          <p:cNvSpPr/>
          <p:nvPr userDrawn="1"/>
        </p:nvSpPr>
        <p:spPr>
          <a:xfrm>
            <a:off x="448336" y="3217376"/>
            <a:ext cx="2516058" cy="4571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Arial" panose="020B0604020202020204" pitchFamily="34" charset="0"/>
              </a:rPr>
              <a:t>   </a:t>
            </a:r>
          </a:p>
        </p:txBody>
      </p:sp>
      <p:sp>
        <p:nvSpPr>
          <p:cNvPr id="15" name="Rectangle 14">
            <a:extLst>
              <a:ext uri="{FF2B5EF4-FFF2-40B4-BE49-F238E27FC236}">
                <a16:creationId xmlns:a16="http://schemas.microsoft.com/office/drawing/2014/main" id="{9CAA470F-B3D3-AC45-8E44-7B45A1F962DE}"/>
              </a:ext>
            </a:extLst>
          </p:cNvPr>
          <p:cNvSpPr/>
          <p:nvPr userDrawn="1"/>
        </p:nvSpPr>
        <p:spPr>
          <a:xfrm>
            <a:off x="4584956" y="444500"/>
            <a:ext cx="2028001" cy="4412508"/>
          </a:xfrm>
          <a:prstGeom prst="rect">
            <a:avLst/>
          </a:prstGeom>
          <a:noFill/>
          <a:ln w="25400" cmpd="sng">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10" name="Text Placeholder 16">
            <a:extLst>
              <a:ext uri="{FF2B5EF4-FFF2-40B4-BE49-F238E27FC236}">
                <a16:creationId xmlns:a16="http://schemas.microsoft.com/office/drawing/2014/main" id="{36C342DC-E0E3-3F41-9003-3919B84C8E9C}"/>
              </a:ext>
            </a:extLst>
          </p:cNvPr>
          <p:cNvSpPr>
            <a:spLocks noGrp="1"/>
          </p:cNvSpPr>
          <p:nvPr>
            <p:ph type="body" sz="quarter" idx="10" hasCustomPrompt="1"/>
          </p:nvPr>
        </p:nvSpPr>
        <p:spPr>
          <a:xfrm>
            <a:off x="318177" y="442527"/>
            <a:ext cx="3465332" cy="1799602"/>
          </a:xfrm>
        </p:spPr>
        <p:txBody>
          <a:bodyPr anchor="t" anchorCtr="0">
            <a:noAutofit/>
          </a:bodyPr>
          <a:lstStyle>
            <a:lvl1pPr marL="0" indent="0">
              <a:lnSpc>
                <a:spcPct val="75000"/>
              </a:lnSpc>
              <a:buNone/>
              <a:defRPr sz="4000" b="1" i="1" spc="-200" baseline="0">
                <a:solidFill>
                  <a:srgbClr val="EB285A"/>
                </a:solidFill>
                <a:latin typeface="Futura Std ExtraBold" panose="020B0502020204020303" pitchFamily="34" charset="77"/>
              </a:defRPr>
            </a:lvl1pPr>
          </a:lstStyle>
          <a:p>
            <a:pPr lvl="0"/>
            <a:r>
              <a:rPr lang="en-US" dirty="0"/>
              <a:t>part title</a:t>
            </a:r>
          </a:p>
        </p:txBody>
      </p:sp>
      <p:sp>
        <p:nvSpPr>
          <p:cNvPr id="29" name="Freeform 28">
            <a:extLst>
              <a:ext uri="{FF2B5EF4-FFF2-40B4-BE49-F238E27FC236}">
                <a16:creationId xmlns:a16="http://schemas.microsoft.com/office/drawing/2014/main" id="{D18D2A0A-AD1B-0747-803B-CD4AB6DBA1B7}"/>
              </a:ext>
            </a:extLst>
          </p:cNvPr>
          <p:cNvSpPr/>
          <p:nvPr userDrawn="1"/>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20" name="Text Placeholder 16">
            <a:extLst>
              <a:ext uri="{FF2B5EF4-FFF2-40B4-BE49-F238E27FC236}">
                <a16:creationId xmlns:a16="http://schemas.microsoft.com/office/drawing/2014/main" id="{A870EF34-8877-4B40-A9AB-F68B676E3888}"/>
              </a:ext>
            </a:extLst>
          </p:cNvPr>
          <p:cNvSpPr>
            <a:spLocks noGrp="1"/>
          </p:cNvSpPr>
          <p:nvPr>
            <p:ph type="body" sz="quarter" idx="11" hasCustomPrompt="1"/>
          </p:nvPr>
        </p:nvSpPr>
        <p:spPr>
          <a:xfrm>
            <a:off x="448336" y="3493490"/>
            <a:ext cx="3663367" cy="870014"/>
          </a:xfrm>
          <a:solidFill>
            <a:schemeClr val="accent6"/>
          </a:solidFill>
        </p:spPr>
        <p:txBody>
          <a:bodyPr wrap="none" lIns="180000" tIns="144000" rIns="900000" bIns="108000" anchor="ctr" anchorCtr="0">
            <a:spAutoFit/>
          </a:bodyPr>
          <a:lstStyle>
            <a:lvl1pPr marL="0" indent="0">
              <a:lnSpc>
                <a:spcPct val="100000"/>
              </a:lnSpc>
              <a:buNone/>
              <a:defRPr sz="4000" b="1" i="0" spc="0" baseline="0">
                <a:solidFill>
                  <a:schemeClr val="bg1"/>
                </a:solidFill>
                <a:latin typeface="Futura Std ExtraBold" panose="020B0502020204020303" pitchFamily="34" charset="77"/>
              </a:defRPr>
            </a:lvl1pPr>
          </a:lstStyle>
          <a:p>
            <a:pPr lvl="0"/>
            <a:r>
              <a:rPr lang="en-US" dirty="0"/>
              <a:t>subtitle</a:t>
            </a:r>
          </a:p>
        </p:txBody>
      </p:sp>
      <p:pic>
        <p:nvPicPr>
          <p:cNvPr id="21" name="Image 20">
            <a:extLst>
              <a:ext uri="{FF2B5EF4-FFF2-40B4-BE49-F238E27FC236}">
                <a16:creationId xmlns:a16="http://schemas.microsoft.com/office/drawing/2014/main" id="{B430E812-DDFE-EA41-9A47-10013CE52A4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509600" y="2188412"/>
            <a:ext cx="1350000" cy="1350000"/>
          </a:xfrm>
          <a:prstGeom prst="rect">
            <a:avLst/>
          </a:prstGeom>
        </p:spPr>
      </p:pic>
    </p:spTree>
    <p:extLst>
      <p:ext uri="{BB962C8B-B14F-4D97-AF65-F5344CB8AC3E}">
        <p14:creationId xmlns:p14="http://schemas.microsoft.com/office/powerpoint/2010/main" val="187070957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tertitre 5">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68234B-A4F7-A04A-B9AC-EB53C07AFE03}"/>
              </a:ext>
            </a:extLst>
          </p:cNvPr>
          <p:cNvSpPr/>
          <p:nvPr userDrawn="1"/>
        </p:nvSpPr>
        <p:spPr>
          <a:xfrm>
            <a:off x="3558590" y="1048358"/>
            <a:ext cx="4062920" cy="3791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23" name="Slide Number Placeholder 22">
            <a:extLst>
              <a:ext uri="{FF2B5EF4-FFF2-40B4-BE49-F238E27FC236}">
                <a16:creationId xmlns:a16="http://schemas.microsoft.com/office/drawing/2014/main" id="{24C7A717-858B-874F-9D6C-B7189AB84DC3}"/>
              </a:ext>
            </a:extLst>
          </p:cNvPr>
          <p:cNvSpPr>
            <a:spLocks noGrp="1"/>
          </p:cNvSpPr>
          <p:nvPr>
            <p:ph type="sldNum" sz="quarter" idx="13"/>
          </p:nvPr>
        </p:nvSpPr>
        <p:spPr/>
        <p:txBody>
          <a:bodyPr/>
          <a:lstStyle/>
          <a:p>
            <a:fld id="{55629684-967F-1947-AF63-4A9319553478}" type="slidenum">
              <a:rPr lang="en-US" smtClean="0"/>
              <a:pPr/>
              <a:t>‹N°›</a:t>
            </a:fld>
            <a:endParaRPr lang="en-US"/>
          </a:p>
        </p:txBody>
      </p:sp>
      <p:sp>
        <p:nvSpPr>
          <p:cNvPr id="45" name="Espace réservé du texte 6">
            <a:extLst>
              <a:ext uri="{FF2B5EF4-FFF2-40B4-BE49-F238E27FC236}">
                <a16:creationId xmlns:a16="http://schemas.microsoft.com/office/drawing/2014/main" id="{10B81BA8-DFC4-924F-A81D-8186C004F924}"/>
              </a:ext>
            </a:extLst>
          </p:cNvPr>
          <p:cNvSpPr>
            <a:spLocks noGrp="1"/>
          </p:cNvSpPr>
          <p:nvPr>
            <p:ph type="body" sz="quarter" idx="17" hasCustomPrompt="1"/>
          </p:nvPr>
        </p:nvSpPr>
        <p:spPr>
          <a:xfrm>
            <a:off x="0" y="2661025"/>
            <a:ext cx="2296800" cy="45719"/>
          </a:xfrm>
          <a:solidFill>
            <a:schemeClr val="accent6"/>
          </a:solidFill>
        </p:spPr>
        <p:txBody>
          <a:bodyPr>
            <a:normAutofit/>
          </a:bodyPr>
          <a:lstStyle>
            <a:lvl1pPr marL="0" indent="0">
              <a:buFontTx/>
              <a:buNone/>
              <a:defRPr sz="100">
                <a:solidFill>
                  <a:schemeClr val="accent1">
                    <a:alpha val="0"/>
                  </a:schemeClr>
                </a:solidFill>
              </a:defRPr>
            </a:lvl1pPr>
          </a:lstStyle>
          <a:p>
            <a:r>
              <a:rPr lang="fr-FR" dirty="0"/>
              <a:t> </a:t>
            </a:r>
          </a:p>
        </p:txBody>
      </p:sp>
      <p:sp>
        <p:nvSpPr>
          <p:cNvPr id="46" name="Espace réservé du texte 4">
            <a:extLst>
              <a:ext uri="{FF2B5EF4-FFF2-40B4-BE49-F238E27FC236}">
                <a16:creationId xmlns:a16="http://schemas.microsoft.com/office/drawing/2014/main" id="{093D8544-4DA2-C145-87FF-FA563A148113}"/>
              </a:ext>
            </a:extLst>
          </p:cNvPr>
          <p:cNvSpPr>
            <a:spLocks noGrp="1"/>
          </p:cNvSpPr>
          <p:nvPr>
            <p:ph type="body" sz="quarter" idx="18" hasCustomPrompt="1"/>
          </p:nvPr>
        </p:nvSpPr>
        <p:spPr>
          <a:xfrm>
            <a:off x="4540009" y="397690"/>
            <a:ext cx="3780496" cy="3628877"/>
          </a:xfrm>
          <a:ln w="19050">
            <a:solidFill>
              <a:schemeClr val="accent6"/>
            </a:solidFill>
            <a:miter lim="800000"/>
          </a:ln>
        </p:spPr>
        <p:txBody>
          <a:bodyPr>
            <a:normAutofit/>
          </a:bodyPr>
          <a:lstStyle>
            <a:lvl1pPr marL="0" indent="0">
              <a:buFontTx/>
              <a:buNone/>
              <a:defRPr sz="100">
                <a:solidFill>
                  <a:schemeClr val="accent1">
                    <a:alpha val="0"/>
                  </a:schemeClr>
                </a:solidFill>
              </a:defRPr>
            </a:lvl1pPr>
          </a:lstStyle>
          <a:p>
            <a:r>
              <a:rPr lang="fr-FR" dirty="0"/>
              <a:t> </a:t>
            </a:r>
          </a:p>
        </p:txBody>
      </p:sp>
      <p:sp>
        <p:nvSpPr>
          <p:cNvPr id="47" name="Espace réservé du texte 6">
            <a:extLst>
              <a:ext uri="{FF2B5EF4-FFF2-40B4-BE49-F238E27FC236}">
                <a16:creationId xmlns:a16="http://schemas.microsoft.com/office/drawing/2014/main" id="{5560360C-0806-9B43-9D33-B147115580EC}"/>
              </a:ext>
            </a:extLst>
          </p:cNvPr>
          <p:cNvSpPr>
            <a:spLocks noGrp="1"/>
          </p:cNvSpPr>
          <p:nvPr>
            <p:ph type="body" sz="quarter" idx="19" hasCustomPrompt="1"/>
          </p:nvPr>
        </p:nvSpPr>
        <p:spPr>
          <a:xfrm>
            <a:off x="7500520" y="278063"/>
            <a:ext cx="929608" cy="219242"/>
          </a:xfrm>
          <a:solidFill>
            <a:schemeClr val="accent6"/>
          </a:solidFill>
        </p:spPr>
        <p:txBody>
          <a:bodyPr>
            <a:normAutofit/>
          </a:bodyPr>
          <a:lstStyle>
            <a:lvl1pPr marL="0" indent="0">
              <a:buFontTx/>
              <a:buNone/>
              <a:defRPr sz="100">
                <a:solidFill>
                  <a:schemeClr val="accent1">
                    <a:alpha val="0"/>
                  </a:schemeClr>
                </a:solidFill>
              </a:defRPr>
            </a:lvl1pPr>
          </a:lstStyle>
          <a:p>
            <a:r>
              <a:rPr lang="fr-FR" dirty="0"/>
              <a:t> </a:t>
            </a:r>
          </a:p>
        </p:txBody>
      </p:sp>
      <p:sp>
        <p:nvSpPr>
          <p:cNvPr id="49" name="Espace réservé du texte 6">
            <a:extLst>
              <a:ext uri="{FF2B5EF4-FFF2-40B4-BE49-F238E27FC236}">
                <a16:creationId xmlns:a16="http://schemas.microsoft.com/office/drawing/2014/main" id="{03782210-BD1E-DB40-A88C-6E719135B993}"/>
              </a:ext>
            </a:extLst>
          </p:cNvPr>
          <p:cNvSpPr>
            <a:spLocks noGrp="1"/>
          </p:cNvSpPr>
          <p:nvPr>
            <p:ph type="body" sz="quarter" idx="20" hasCustomPrompt="1"/>
          </p:nvPr>
        </p:nvSpPr>
        <p:spPr>
          <a:xfrm rot="16200000">
            <a:off x="7855701" y="633246"/>
            <a:ext cx="929608" cy="219242"/>
          </a:xfrm>
          <a:solidFill>
            <a:schemeClr val="accent6"/>
          </a:solidFill>
        </p:spPr>
        <p:txBody>
          <a:bodyPr>
            <a:normAutofit/>
          </a:bodyPr>
          <a:lstStyle>
            <a:lvl1pPr marL="0" indent="0">
              <a:buFontTx/>
              <a:buNone/>
              <a:defRPr sz="100">
                <a:solidFill>
                  <a:schemeClr val="accent1">
                    <a:alpha val="0"/>
                  </a:schemeClr>
                </a:solidFill>
              </a:defRPr>
            </a:lvl1pPr>
          </a:lstStyle>
          <a:p>
            <a:r>
              <a:rPr lang="fr-FR" dirty="0"/>
              <a:t> </a:t>
            </a:r>
          </a:p>
        </p:txBody>
      </p:sp>
      <p:sp>
        <p:nvSpPr>
          <p:cNvPr id="51" name="Espace réservé du texte 6">
            <a:extLst>
              <a:ext uri="{FF2B5EF4-FFF2-40B4-BE49-F238E27FC236}">
                <a16:creationId xmlns:a16="http://schemas.microsoft.com/office/drawing/2014/main" id="{75117C9C-70E0-1A46-81F2-6E83A4D34DB6}"/>
              </a:ext>
            </a:extLst>
          </p:cNvPr>
          <p:cNvSpPr>
            <a:spLocks noGrp="1"/>
          </p:cNvSpPr>
          <p:nvPr>
            <p:ph type="body" sz="quarter" idx="21" hasCustomPrompt="1"/>
          </p:nvPr>
        </p:nvSpPr>
        <p:spPr>
          <a:xfrm>
            <a:off x="-1" y="5139532"/>
            <a:ext cx="6116595" cy="116932"/>
          </a:xfrm>
          <a:solidFill>
            <a:srgbClr val="EB285A"/>
          </a:solidFill>
        </p:spPr>
        <p:txBody>
          <a:bodyPr>
            <a:normAutofit/>
          </a:bodyPr>
          <a:lstStyle>
            <a:lvl1pPr marL="0" indent="0">
              <a:buFontTx/>
              <a:buNone/>
              <a:defRPr sz="100">
                <a:solidFill>
                  <a:schemeClr val="accent1">
                    <a:alpha val="0"/>
                  </a:schemeClr>
                </a:solidFill>
              </a:defRPr>
            </a:lvl1pPr>
          </a:lstStyle>
          <a:p>
            <a:r>
              <a:rPr lang="fr-FR" dirty="0"/>
              <a:t> </a:t>
            </a:r>
          </a:p>
        </p:txBody>
      </p:sp>
      <p:sp>
        <p:nvSpPr>
          <p:cNvPr id="6" name="Espace réservé pour une image  5">
            <a:extLst>
              <a:ext uri="{FF2B5EF4-FFF2-40B4-BE49-F238E27FC236}">
                <a16:creationId xmlns:a16="http://schemas.microsoft.com/office/drawing/2014/main" id="{B7AFC7C3-5B5B-9D42-A678-8D99BFD2550B}"/>
              </a:ext>
            </a:extLst>
          </p:cNvPr>
          <p:cNvSpPr>
            <a:spLocks noGrp="1"/>
          </p:cNvSpPr>
          <p:nvPr>
            <p:ph type="pic" sz="quarter" idx="22" hasCustomPrompt="1"/>
          </p:nvPr>
        </p:nvSpPr>
        <p:spPr>
          <a:xfrm>
            <a:off x="3478213" y="991117"/>
            <a:ext cx="4222483" cy="3904733"/>
          </a:xfrm>
        </p:spPr>
        <p:txBody>
          <a:bodyPr anchor="ctr"/>
          <a:lstStyle>
            <a:lvl1pPr marL="0" indent="0" algn="ctr">
              <a:buFontTx/>
              <a:buNone/>
              <a:defRPr/>
            </a:lvl1pPr>
          </a:lstStyle>
          <a:p>
            <a:r>
              <a:rPr lang="fr-FR" dirty="0"/>
              <a:t>Glisser déposer</a:t>
            </a:r>
            <a:br>
              <a:rPr lang="fr-FR" dirty="0"/>
            </a:br>
            <a:br>
              <a:rPr lang="fr-FR" dirty="0"/>
            </a:br>
            <a:r>
              <a:rPr lang="fr-FR" dirty="0"/>
              <a:t>une image</a:t>
            </a:r>
          </a:p>
        </p:txBody>
      </p:sp>
      <p:sp>
        <p:nvSpPr>
          <p:cNvPr id="44" name="Text Placeholder 16">
            <a:extLst>
              <a:ext uri="{FF2B5EF4-FFF2-40B4-BE49-F238E27FC236}">
                <a16:creationId xmlns:a16="http://schemas.microsoft.com/office/drawing/2014/main" id="{E8E3DF0F-A519-FE4B-BC64-8AADC263551F}"/>
              </a:ext>
            </a:extLst>
          </p:cNvPr>
          <p:cNvSpPr>
            <a:spLocks noGrp="1"/>
          </p:cNvSpPr>
          <p:nvPr>
            <p:ph type="body" sz="quarter" idx="11" hasCustomPrompt="1"/>
          </p:nvPr>
        </p:nvSpPr>
        <p:spPr>
          <a:xfrm>
            <a:off x="634621" y="1368893"/>
            <a:ext cx="5022377" cy="848688"/>
          </a:xfrm>
          <a:solidFill>
            <a:srgbClr val="EB285A"/>
          </a:solidFill>
        </p:spPr>
        <p:txBody>
          <a:bodyPr wrap="none" lIns="198000" tIns="180000" rIns="198000" bIns="180000" anchor="b" anchorCtr="0">
            <a:spAutoFit/>
          </a:bodyPr>
          <a:lstStyle>
            <a:lvl1pPr marL="0" indent="0">
              <a:lnSpc>
                <a:spcPct val="100000"/>
              </a:lnSpc>
              <a:buNone/>
              <a:defRPr sz="3200" b="1" i="1" spc="0" baseline="0">
                <a:solidFill>
                  <a:schemeClr val="bg1"/>
                </a:solidFill>
                <a:latin typeface="Futura Std ExtraBold" panose="020B0502020204020303" pitchFamily="34" charset="77"/>
              </a:defRPr>
            </a:lvl1pPr>
          </a:lstStyle>
          <a:p>
            <a:pPr lvl="0"/>
            <a:r>
              <a:rPr lang="en-US" dirty="0"/>
              <a:t>FAITS MARQUANTS</a:t>
            </a:r>
          </a:p>
        </p:txBody>
      </p:sp>
      <p:sp>
        <p:nvSpPr>
          <p:cNvPr id="40" name="Text Placeholder 16">
            <a:extLst>
              <a:ext uri="{FF2B5EF4-FFF2-40B4-BE49-F238E27FC236}">
                <a16:creationId xmlns:a16="http://schemas.microsoft.com/office/drawing/2014/main" id="{A9036D5D-7CCA-7B4E-BA2A-C856575D5609}"/>
              </a:ext>
            </a:extLst>
          </p:cNvPr>
          <p:cNvSpPr>
            <a:spLocks noGrp="1"/>
          </p:cNvSpPr>
          <p:nvPr>
            <p:ph type="body" sz="quarter" idx="10" hasCustomPrompt="1"/>
          </p:nvPr>
        </p:nvSpPr>
        <p:spPr>
          <a:xfrm>
            <a:off x="6133582" y="1556172"/>
            <a:ext cx="2614027" cy="3836557"/>
          </a:xfrm>
        </p:spPr>
        <p:txBody>
          <a:bodyPr anchor="b" anchorCtr="0">
            <a:noAutofit/>
          </a:bodyPr>
          <a:lstStyle>
            <a:lvl1pPr marL="0" indent="0">
              <a:lnSpc>
                <a:spcPct val="80000"/>
              </a:lnSpc>
              <a:spcAft>
                <a:spcPts val="0"/>
              </a:spcAft>
              <a:buNone/>
              <a:defRPr sz="2940" b="1" i="1" spc="-140" baseline="0">
                <a:solidFill>
                  <a:srgbClr val="EB285A"/>
                </a:solidFill>
                <a:latin typeface="Futura Std ExtraBold" panose="020B0502020204020303" pitchFamily="34" charset="77"/>
              </a:defRPr>
            </a:lvl1pPr>
          </a:lstStyle>
          <a:p>
            <a:pPr lvl="0"/>
            <a:r>
              <a:rPr lang="en-US" dirty="0"/>
              <a:t>SQLI</a:t>
            </a:r>
            <a:br>
              <a:rPr lang="en-US" dirty="0"/>
            </a:br>
            <a:r>
              <a:rPr lang="en-US" dirty="0"/>
              <a:t>DIGITAL</a:t>
            </a:r>
            <a:br>
              <a:rPr lang="en-US" dirty="0"/>
            </a:br>
            <a:r>
              <a:rPr lang="en-US" dirty="0"/>
              <a:t>EXPERIENCE</a:t>
            </a:r>
          </a:p>
        </p:txBody>
      </p:sp>
      <p:pic>
        <p:nvPicPr>
          <p:cNvPr id="21" name="Image 20">
            <a:extLst>
              <a:ext uri="{FF2B5EF4-FFF2-40B4-BE49-F238E27FC236}">
                <a16:creationId xmlns:a16="http://schemas.microsoft.com/office/drawing/2014/main" id="{9FD8EE28-FB5C-0A48-960A-2FA73CD20C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983833" y="3690521"/>
            <a:ext cx="702581" cy="702581"/>
          </a:xfrm>
          <a:prstGeom prst="rect">
            <a:avLst/>
          </a:prstGeom>
        </p:spPr>
      </p:pic>
    </p:spTree>
    <p:extLst>
      <p:ext uri="{BB962C8B-B14F-4D97-AF65-F5344CB8AC3E}">
        <p14:creationId xmlns:p14="http://schemas.microsoft.com/office/powerpoint/2010/main" val="8871069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Intertitre 6">
    <p:bg>
      <p:bgPr>
        <a:solidFill>
          <a:schemeClr val="bg1"/>
        </a:solidFill>
        <a:effectLst/>
      </p:bgPr>
    </p:bg>
    <p:spTree>
      <p:nvGrpSpPr>
        <p:cNvPr id="1" name=""/>
        <p:cNvGrpSpPr/>
        <p:nvPr/>
      </p:nvGrpSpPr>
      <p:grpSpPr>
        <a:xfrm>
          <a:off x="0" y="0"/>
          <a:ext cx="0" cy="0"/>
          <a:chOff x="0" y="0"/>
          <a:chExt cx="0" cy="0"/>
        </a:xfrm>
      </p:grpSpPr>
      <p:pic>
        <p:nvPicPr>
          <p:cNvPr id="50" name="Image 49">
            <a:extLst>
              <a:ext uri="{FF2B5EF4-FFF2-40B4-BE49-F238E27FC236}">
                <a16:creationId xmlns:a16="http://schemas.microsoft.com/office/drawing/2014/main" id="{96273590-5BE6-F840-9541-E912E5B94AB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3478808" y="991824"/>
            <a:ext cx="4222483" cy="3904732"/>
          </a:xfrm>
          <a:prstGeom prst="rect">
            <a:avLst/>
          </a:prstGeom>
        </p:spPr>
      </p:pic>
      <p:sp>
        <p:nvSpPr>
          <p:cNvPr id="23" name="Slide Number Placeholder 22">
            <a:extLst>
              <a:ext uri="{FF2B5EF4-FFF2-40B4-BE49-F238E27FC236}">
                <a16:creationId xmlns:a16="http://schemas.microsoft.com/office/drawing/2014/main" id="{24C7A717-858B-874F-9D6C-B7189AB84DC3}"/>
              </a:ext>
            </a:extLst>
          </p:cNvPr>
          <p:cNvSpPr>
            <a:spLocks noGrp="1"/>
          </p:cNvSpPr>
          <p:nvPr>
            <p:ph type="sldNum" sz="quarter" idx="13"/>
          </p:nvPr>
        </p:nvSpPr>
        <p:spPr/>
        <p:txBody>
          <a:bodyPr/>
          <a:lstStyle/>
          <a:p>
            <a:fld id="{55629684-967F-1947-AF63-4A9319553478}" type="slidenum">
              <a:rPr lang="en-US" smtClean="0"/>
              <a:pPr/>
              <a:t>‹N°›</a:t>
            </a:fld>
            <a:endParaRPr lang="en-US"/>
          </a:p>
        </p:txBody>
      </p:sp>
      <p:sp>
        <p:nvSpPr>
          <p:cNvPr id="45" name="Espace réservé du texte 6">
            <a:extLst>
              <a:ext uri="{FF2B5EF4-FFF2-40B4-BE49-F238E27FC236}">
                <a16:creationId xmlns:a16="http://schemas.microsoft.com/office/drawing/2014/main" id="{10B81BA8-DFC4-924F-A81D-8186C004F924}"/>
              </a:ext>
            </a:extLst>
          </p:cNvPr>
          <p:cNvSpPr>
            <a:spLocks noGrp="1"/>
          </p:cNvSpPr>
          <p:nvPr>
            <p:ph type="body" sz="quarter" idx="17" hasCustomPrompt="1"/>
          </p:nvPr>
        </p:nvSpPr>
        <p:spPr>
          <a:xfrm>
            <a:off x="0" y="2661025"/>
            <a:ext cx="2296800" cy="45719"/>
          </a:xfrm>
          <a:solidFill>
            <a:schemeClr val="accent6"/>
          </a:solidFill>
        </p:spPr>
        <p:txBody>
          <a:bodyPr>
            <a:normAutofit/>
          </a:bodyPr>
          <a:lstStyle>
            <a:lvl1pPr marL="0" indent="0">
              <a:buFontTx/>
              <a:buNone/>
              <a:defRPr sz="100">
                <a:solidFill>
                  <a:schemeClr val="accent1">
                    <a:alpha val="0"/>
                  </a:schemeClr>
                </a:solidFill>
              </a:defRPr>
            </a:lvl1pPr>
          </a:lstStyle>
          <a:p>
            <a:r>
              <a:rPr lang="fr-FR" dirty="0"/>
              <a:t> </a:t>
            </a:r>
          </a:p>
        </p:txBody>
      </p:sp>
      <p:sp>
        <p:nvSpPr>
          <p:cNvPr id="46" name="Espace réservé du texte 4">
            <a:extLst>
              <a:ext uri="{FF2B5EF4-FFF2-40B4-BE49-F238E27FC236}">
                <a16:creationId xmlns:a16="http://schemas.microsoft.com/office/drawing/2014/main" id="{093D8544-4DA2-C145-87FF-FA563A148113}"/>
              </a:ext>
            </a:extLst>
          </p:cNvPr>
          <p:cNvSpPr>
            <a:spLocks noGrp="1"/>
          </p:cNvSpPr>
          <p:nvPr>
            <p:ph type="body" sz="quarter" idx="18" hasCustomPrompt="1"/>
          </p:nvPr>
        </p:nvSpPr>
        <p:spPr>
          <a:xfrm>
            <a:off x="4540009" y="397690"/>
            <a:ext cx="3780496" cy="3628877"/>
          </a:xfrm>
          <a:ln w="19050">
            <a:solidFill>
              <a:schemeClr val="accent6"/>
            </a:solidFill>
            <a:miter lim="800000"/>
          </a:ln>
        </p:spPr>
        <p:txBody>
          <a:bodyPr>
            <a:normAutofit/>
          </a:bodyPr>
          <a:lstStyle>
            <a:lvl1pPr marL="0" indent="0">
              <a:buFontTx/>
              <a:buNone/>
              <a:defRPr sz="100">
                <a:solidFill>
                  <a:schemeClr val="accent1">
                    <a:alpha val="0"/>
                  </a:schemeClr>
                </a:solidFill>
              </a:defRPr>
            </a:lvl1pPr>
          </a:lstStyle>
          <a:p>
            <a:r>
              <a:rPr lang="fr-FR" dirty="0"/>
              <a:t> </a:t>
            </a:r>
          </a:p>
        </p:txBody>
      </p:sp>
      <p:sp>
        <p:nvSpPr>
          <p:cNvPr id="47" name="Espace réservé du texte 6">
            <a:extLst>
              <a:ext uri="{FF2B5EF4-FFF2-40B4-BE49-F238E27FC236}">
                <a16:creationId xmlns:a16="http://schemas.microsoft.com/office/drawing/2014/main" id="{5560360C-0806-9B43-9D33-B147115580EC}"/>
              </a:ext>
            </a:extLst>
          </p:cNvPr>
          <p:cNvSpPr>
            <a:spLocks noGrp="1"/>
          </p:cNvSpPr>
          <p:nvPr>
            <p:ph type="body" sz="quarter" idx="19" hasCustomPrompt="1"/>
          </p:nvPr>
        </p:nvSpPr>
        <p:spPr>
          <a:xfrm>
            <a:off x="7500520" y="278063"/>
            <a:ext cx="929608" cy="219242"/>
          </a:xfrm>
          <a:solidFill>
            <a:schemeClr val="accent6"/>
          </a:solidFill>
        </p:spPr>
        <p:txBody>
          <a:bodyPr>
            <a:normAutofit/>
          </a:bodyPr>
          <a:lstStyle>
            <a:lvl1pPr marL="0" indent="0">
              <a:buFontTx/>
              <a:buNone/>
              <a:defRPr sz="100">
                <a:solidFill>
                  <a:schemeClr val="accent1">
                    <a:alpha val="0"/>
                  </a:schemeClr>
                </a:solidFill>
              </a:defRPr>
            </a:lvl1pPr>
          </a:lstStyle>
          <a:p>
            <a:r>
              <a:rPr lang="fr-FR" dirty="0"/>
              <a:t> </a:t>
            </a:r>
          </a:p>
        </p:txBody>
      </p:sp>
      <p:sp>
        <p:nvSpPr>
          <p:cNvPr id="49" name="Espace réservé du texte 6">
            <a:extLst>
              <a:ext uri="{FF2B5EF4-FFF2-40B4-BE49-F238E27FC236}">
                <a16:creationId xmlns:a16="http://schemas.microsoft.com/office/drawing/2014/main" id="{03782210-BD1E-DB40-A88C-6E719135B993}"/>
              </a:ext>
            </a:extLst>
          </p:cNvPr>
          <p:cNvSpPr>
            <a:spLocks noGrp="1"/>
          </p:cNvSpPr>
          <p:nvPr>
            <p:ph type="body" sz="quarter" idx="20" hasCustomPrompt="1"/>
          </p:nvPr>
        </p:nvSpPr>
        <p:spPr>
          <a:xfrm rot="16200000">
            <a:off x="7855701" y="633246"/>
            <a:ext cx="929608" cy="219242"/>
          </a:xfrm>
          <a:solidFill>
            <a:schemeClr val="accent6"/>
          </a:solidFill>
        </p:spPr>
        <p:txBody>
          <a:bodyPr>
            <a:normAutofit/>
          </a:bodyPr>
          <a:lstStyle>
            <a:lvl1pPr marL="0" indent="0">
              <a:buFontTx/>
              <a:buNone/>
              <a:defRPr sz="100">
                <a:solidFill>
                  <a:schemeClr val="accent1">
                    <a:alpha val="0"/>
                  </a:schemeClr>
                </a:solidFill>
              </a:defRPr>
            </a:lvl1pPr>
          </a:lstStyle>
          <a:p>
            <a:r>
              <a:rPr lang="fr-FR" dirty="0"/>
              <a:t> </a:t>
            </a:r>
          </a:p>
        </p:txBody>
      </p:sp>
      <p:sp>
        <p:nvSpPr>
          <p:cNvPr id="51" name="Espace réservé du texte 6">
            <a:extLst>
              <a:ext uri="{FF2B5EF4-FFF2-40B4-BE49-F238E27FC236}">
                <a16:creationId xmlns:a16="http://schemas.microsoft.com/office/drawing/2014/main" id="{75117C9C-70E0-1A46-81F2-6E83A4D34DB6}"/>
              </a:ext>
            </a:extLst>
          </p:cNvPr>
          <p:cNvSpPr>
            <a:spLocks noGrp="1"/>
          </p:cNvSpPr>
          <p:nvPr>
            <p:ph type="body" sz="quarter" idx="21" hasCustomPrompt="1"/>
          </p:nvPr>
        </p:nvSpPr>
        <p:spPr>
          <a:xfrm>
            <a:off x="-1" y="5139532"/>
            <a:ext cx="6116595" cy="116932"/>
          </a:xfrm>
          <a:solidFill>
            <a:schemeClr val="accent1"/>
          </a:solidFill>
        </p:spPr>
        <p:txBody>
          <a:bodyPr>
            <a:normAutofit/>
          </a:bodyPr>
          <a:lstStyle>
            <a:lvl1pPr marL="0" indent="0">
              <a:buFontTx/>
              <a:buNone/>
              <a:defRPr sz="100">
                <a:solidFill>
                  <a:schemeClr val="accent1">
                    <a:alpha val="0"/>
                  </a:schemeClr>
                </a:solidFill>
              </a:defRPr>
            </a:lvl1pPr>
          </a:lstStyle>
          <a:p>
            <a:r>
              <a:rPr lang="fr-FR" dirty="0"/>
              <a:t> </a:t>
            </a:r>
          </a:p>
        </p:txBody>
      </p:sp>
      <p:sp>
        <p:nvSpPr>
          <p:cNvPr id="12" name="Text Placeholder 16">
            <a:extLst>
              <a:ext uri="{FF2B5EF4-FFF2-40B4-BE49-F238E27FC236}">
                <a16:creationId xmlns:a16="http://schemas.microsoft.com/office/drawing/2014/main" id="{B3173155-5AC5-7348-9452-6019753298E2}"/>
              </a:ext>
            </a:extLst>
          </p:cNvPr>
          <p:cNvSpPr>
            <a:spLocks noGrp="1"/>
          </p:cNvSpPr>
          <p:nvPr>
            <p:ph type="body" sz="quarter" idx="11" hasCustomPrompt="1"/>
          </p:nvPr>
        </p:nvSpPr>
        <p:spPr>
          <a:xfrm>
            <a:off x="634621" y="1368893"/>
            <a:ext cx="5022377" cy="848688"/>
          </a:xfrm>
          <a:solidFill>
            <a:srgbClr val="EB285A"/>
          </a:solidFill>
        </p:spPr>
        <p:txBody>
          <a:bodyPr wrap="none" lIns="198000" tIns="180000" rIns="198000" bIns="180000" anchor="b" anchorCtr="0">
            <a:spAutoFit/>
          </a:bodyPr>
          <a:lstStyle>
            <a:lvl1pPr marL="0" indent="0">
              <a:lnSpc>
                <a:spcPct val="100000"/>
              </a:lnSpc>
              <a:buNone/>
              <a:defRPr sz="3200" b="1" i="1" spc="0" baseline="0">
                <a:solidFill>
                  <a:schemeClr val="bg1"/>
                </a:solidFill>
                <a:latin typeface="Futura Std ExtraBold" panose="020B0502020204020303" pitchFamily="34" charset="77"/>
              </a:defRPr>
            </a:lvl1pPr>
          </a:lstStyle>
          <a:p>
            <a:pPr lvl="0"/>
            <a:r>
              <a:rPr lang="en-US" dirty="0"/>
              <a:t>FAITS MARQUANTS</a:t>
            </a:r>
          </a:p>
        </p:txBody>
      </p:sp>
      <p:sp>
        <p:nvSpPr>
          <p:cNvPr id="13" name="Text Placeholder 16">
            <a:extLst>
              <a:ext uri="{FF2B5EF4-FFF2-40B4-BE49-F238E27FC236}">
                <a16:creationId xmlns:a16="http://schemas.microsoft.com/office/drawing/2014/main" id="{58836DA5-CAC7-0749-A89C-29C0A9D6C217}"/>
              </a:ext>
            </a:extLst>
          </p:cNvPr>
          <p:cNvSpPr>
            <a:spLocks noGrp="1"/>
          </p:cNvSpPr>
          <p:nvPr>
            <p:ph type="body" sz="quarter" idx="10" hasCustomPrompt="1"/>
          </p:nvPr>
        </p:nvSpPr>
        <p:spPr>
          <a:xfrm>
            <a:off x="6133582" y="1556172"/>
            <a:ext cx="2614027" cy="3836557"/>
          </a:xfrm>
        </p:spPr>
        <p:txBody>
          <a:bodyPr anchor="b" anchorCtr="0">
            <a:noAutofit/>
          </a:bodyPr>
          <a:lstStyle>
            <a:lvl1pPr marL="0" indent="0">
              <a:lnSpc>
                <a:spcPct val="80000"/>
              </a:lnSpc>
              <a:spcAft>
                <a:spcPts val="0"/>
              </a:spcAft>
              <a:buNone/>
              <a:defRPr sz="2940" b="1" i="1" spc="-140" baseline="0">
                <a:solidFill>
                  <a:srgbClr val="EB285A"/>
                </a:solidFill>
                <a:latin typeface="Futura Std ExtraBold" panose="020B0502020204020303" pitchFamily="34" charset="77"/>
              </a:defRPr>
            </a:lvl1pPr>
          </a:lstStyle>
          <a:p>
            <a:pPr lvl="0"/>
            <a:r>
              <a:rPr lang="en-US" dirty="0"/>
              <a:t>SQLI</a:t>
            </a:r>
            <a:br>
              <a:rPr lang="en-US" dirty="0"/>
            </a:br>
            <a:r>
              <a:rPr lang="en-US" dirty="0"/>
              <a:t>DIGITAL</a:t>
            </a:r>
            <a:br>
              <a:rPr lang="en-US" dirty="0"/>
            </a:br>
            <a:r>
              <a:rPr lang="en-US" dirty="0"/>
              <a:t>EXPERIENCE</a:t>
            </a:r>
          </a:p>
        </p:txBody>
      </p:sp>
      <p:pic>
        <p:nvPicPr>
          <p:cNvPr id="14" name="Image 13">
            <a:extLst>
              <a:ext uri="{FF2B5EF4-FFF2-40B4-BE49-F238E27FC236}">
                <a16:creationId xmlns:a16="http://schemas.microsoft.com/office/drawing/2014/main" id="{5CA33573-3AA5-404A-99DF-1E3CB98443A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983833" y="3690521"/>
            <a:ext cx="702581" cy="702581"/>
          </a:xfrm>
          <a:prstGeom prst="rect">
            <a:avLst/>
          </a:prstGeom>
        </p:spPr>
      </p:pic>
    </p:spTree>
    <p:extLst>
      <p:ext uri="{BB962C8B-B14F-4D97-AF65-F5344CB8AC3E}">
        <p14:creationId xmlns:p14="http://schemas.microsoft.com/office/powerpoint/2010/main" val="256540815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Intertitre 7">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4E07FE8-8338-0E44-B553-60363C234806}"/>
              </a:ext>
            </a:extLst>
          </p:cNvPr>
          <p:cNvSpPr/>
          <p:nvPr userDrawn="1"/>
        </p:nvSpPr>
        <p:spPr>
          <a:xfrm>
            <a:off x="2149130" y="780443"/>
            <a:ext cx="6226075" cy="42283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24" name="Espace réservé pour une image  5">
            <a:extLst>
              <a:ext uri="{FF2B5EF4-FFF2-40B4-BE49-F238E27FC236}">
                <a16:creationId xmlns:a16="http://schemas.microsoft.com/office/drawing/2014/main" id="{934E3140-8FB0-1B47-B679-408971B5CD27}"/>
              </a:ext>
            </a:extLst>
          </p:cNvPr>
          <p:cNvSpPr>
            <a:spLocks noGrp="1"/>
          </p:cNvSpPr>
          <p:nvPr>
            <p:ph type="pic" sz="quarter" idx="24" hasCustomPrompt="1"/>
          </p:nvPr>
        </p:nvSpPr>
        <p:spPr>
          <a:xfrm>
            <a:off x="2126330" y="748256"/>
            <a:ext cx="6268618" cy="4279395"/>
          </a:xfrm>
        </p:spPr>
        <p:txBody>
          <a:bodyPr anchor="ctr"/>
          <a:lstStyle>
            <a:lvl1pPr marL="0" indent="0" algn="ctr">
              <a:buFontTx/>
              <a:buNone/>
              <a:defRPr/>
            </a:lvl1pPr>
          </a:lstStyle>
          <a:p>
            <a:r>
              <a:rPr lang="fr-FR" dirty="0"/>
              <a:t>Glisser déposer</a:t>
            </a:r>
            <a:br>
              <a:rPr lang="fr-FR" dirty="0"/>
            </a:br>
            <a:br>
              <a:rPr lang="fr-FR" dirty="0"/>
            </a:br>
            <a:r>
              <a:rPr lang="fr-FR" dirty="0"/>
              <a:t>une image</a:t>
            </a:r>
          </a:p>
        </p:txBody>
      </p:sp>
      <p:sp>
        <p:nvSpPr>
          <p:cNvPr id="23" name="Slide Number Placeholder 22">
            <a:extLst>
              <a:ext uri="{FF2B5EF4-FFF2-40B4-BE49-F238E27FC236}">
                <a16:creationId xmlns:a16="http://schemas.microsoft.com/office/drawing/2014/main" id="{24C7A717-858B-874F-9D6C-B7189AB84DC3}"/>
              </a:ext>
            </a:extLst>
          </p:cNvPr>
          <p:cNvSpPr>
            <a:spLocks noGrp="1"/>
          </p:cNvSpPr>
          <p:nvPr>
            <p:ph type="sldNum" sz="quarter" idx="13"/>
          </p:nvPr>
        </p:nvSpPr>
        <p:spPr/>
        <p:txBody>
          <a:bodyPr/>
          <a:lstStyle/>
          <a:p>
            <a:fld id="{55629684-967F-1947-AF63-4A9319553478}" type="slidenum">
              <a:rPr lang="en-US" smtClean="0"/>
              <a:pPr/>
              <a:t>‹N°›</a:t>
            </a:fld>
            <a:endParaRPr lang="en-US"/>
          </a:p>
        </p:txBody>
      </p:sp>
      <p:sp>
        <p:nvSpPr>
          <p:cNvPr id="40" name="Text Placeholder 16">
            <a:extLst>
              <a:ext uri="{FF2B5EF4-FFF2-40B4-BE49-F238E27FC236}">
                <a16:creationId xmlns:a16="http://schemas.microsoft.com/office/drawing/2014/main" id="{A9036D5D-7CCA-7B4E-BA2A-C856575D5609}"/>
              </a:ext>
            </a:extLst>
          </p:cNvPr>
          <p:cNvSpPr>
            <a:spLocks noGrp="1"/>
          </p:cNvSpPr>
          <p:nvPr>
            <p:ph type="body" sz="quarter" idx="10" hasCustomPrompt="1"/>
          </p:nvPr>
        </p:nvSpPr>
        <p:spPr>
          <a:xfrm>
            <a:off x="2745770" y="1091176"/>
            <a:ext cx="4411896" cy="1952936"/>
          </a:xfrm>
        </p:spPr>
        <p:txBody>
          <a:bodyPr anchor="t" anchorCtr="0">
            <a:noAutofit/>
          </a:bodyPr>
          <a:lstStyle>
            <a:lvl1pPr marL="0" indent="0">
              <a:lnSpc>
                <a:spcPct val="77000"/>
              </a:lnSpc>
              <a:spcAft>
                <a:spcPts val="0"/>
              </a:spcAft>
              <a:buNone/>
              <a:defRPr sz="3980" b="1" i="1" spc="-230" baseline="0">
                <a:solidFill>
                  <a:srgbClr val="EB285A"/>
                </a:solidFill>
                <a:latin typeface="Futura Std ExtraBold" panose="020B0502020204020303" pitchFamily="34" charset="77"/>
              </a:defRPr>
            </a:lvl1pPr>
          </a:lstStyle>
          <a:p>
            <a:pPr lvl="0"/>
            <a:r>
              <a:rPr lang="en-US" dirty="0"/>
              <a:t>SQLI</a:t>
            </a:r>
            <a:br>
              <a:rPr lang="en-US" dirty="0"/>
            </a:br>
            <a:r>
              <a:rPr lang="en-US" dirty="0"/>
              <a:t>DIGITAL</a:t>
            </a:r>
            <a:br>
              <a:rPr lang="en-US" dirty="0"/>
            </a:br>
            <a:r>
              <a:rPr lang="en-US" dirty="0"/>
              <a:t>EXPERIENCE</a:t>
            </a:r>
          </a:p>
        </p:txBody>
      </p:sp>
      <p:sp>
        <p:nvSpPr>
          <p:cNvPr id="45" name="Espace réservé du texte 6">
            <a:extLst>
              <a:ext uri="{FF2B5EF4-FFF2-40B4-BE49-F238E27FC236}">
                <a16:creationId xmlns:a16="http://schemas.microsoft.com/office/drawing/2014/main" id="{10B81BA8-DFC4-924F-A81D-8186C004F924}"/>
              </a:ext>
            </a:extLst>
          </p:cNvPr>
          <p:cNvSpPr>
            <a:spLocks noGrp="1"/>
          </p:cNvSpPr>
          <p:nvPr>
            <p:ph type="body" sz="quarter" idx="17" hasCustomPrompt="1"/>
          </p:nvPr>
        </p:nvSpPr>
        <p:spPr>
          <a:xfrm>
            <a:off x="1089093" y="2934563"/>
            <a:ext cx="2491200" cy="45719"/>
          </a:xfrm>
          <a:solidFill>
            <a:schemeClr val="accent6"/>
          </a:solidFill>
        </p:spPr>
        <p:txBody>
          <a:bodyPr>
            <a:normAutofit/>
          </a:bodyPr>
          <a:lstStyle>
            <a:lvl1pPr marL="0" indent="0">
              <a:buFontTx/>
              <a:buNone/>
              <a:defRPr sz="100">
                <a:solidFill>
                  <a:schemeClr val="accent1">
                    <a:alpha val="0"/>
                  </a:schemeClr>
                </a:solidFill>
              </a:defRPr>
            </a:lvl1pPr>
          </a:lstStyle>
          <a:p>
            <a:r>
              <a:rPr lang="fr-FR" dirty="0"/>
              <a:t> </a:t>
            </a:r>
          </a:p>
        </p:txBody>
      </p:sp>
      <p:sp>
        <p:nvSpPr>
          <p:cNvPr id="46" name="Espace réservé du texte 4">
            <a:extLst>
              <a:ext uri="{FF2B5EF4-FFF2-40B4-BE49-F238E27FC236}">
                <a16:creationId xmlns:a16="http://schemas.microsoft.com/office/drawing/2014/main" id="{093D8544-4DA2-C145-87FF-FA563A148113}"/>
              </a:ext>
            </a:extLst>
          </p:cNvPr>
          <p:cNvSpPr>
            <a:spLocks noGrp="1"/>
          </p:cNvSpPr>
          <p:nvPr>
            <p:ph type="body" sz="quarter" idx="18" hasCustomPrompt="1"/>
          </p:nvPr>
        </p:nvSpPr>
        <p:spPr>
          <a:xfrm>
            <a:off x="6288604" y="1231273"/>
            <a:ext cx="1609758" cy="3351948"/>
          </a:xfrm>
          <a:ln w="19050">
            <a:solidFill>
              <a:schemeClr val="bg1"/>
            </a:solidFill>
            <a:miter lim="800000"/>
          </a:ln>
        </p:spPr>
        <p:txBody>
          <a:bodyPr>
            <a:normAutofit/>
          </a:bodyPr>
          <a:lstStyle>
            <a:lvl1pPr marL="0" indent="0">
              <a:buFontTx/>
              <a:buNone/>
              <a:defRPr sz="100">
                <a:solidFill>
                  <a:schemeClr val="accent1">
                    <a:alpha val="0"/>
                  </a:schemeClr>
                </a:solidFill>
              </a:defRPr>
            </a:lvl1pPr>
          </a:lstStyle>
          <a:p>
            <a:r>
              <a:rPr lang="fr-FR" dirty="0"/>
              <a:t> </a:t>
            </a:r>
          </a:p>
        </p:txBody>
      </p:sp>
      <p:sp>
        <p:nvSpPr>
          <p:cNvPr id="47" name="Espace réservé du texte 6">
            <a:extLst>
              <a:ext uri="{FF2B5EF4-FFF2-40B4-BE49-F238E27FC236}">
                <a16:creationId xmlns:a16="http://schemas.microsoft.com/office/drawing/2014/main" id="{5560360C-0806-9B43-9D33-B147115580EC}"/>
              </a:ext>
            </a:extLst>
          </p:cNvPr>
          <p:cNvSpPr>
            <a:spLocks noGrp="1"/>
          </p:cNvSpPr>
          <p:nvPr>
            <p:ph type="body" sz="quarter" idx="19" hasCustomPrompt="1"/>
          </p:nvPr>
        </p:nvSpPr>
        <p:spPr>
          <a:xfrm>
            <a:off x="7345680" y="1148078"/>
            <a:ext cx="628440" cy="159175"/>
          </a:xfrm>
          <a:solidFill>
            <a:schemeClr val="bg1"/>
          </a:solidFill>
        </p:spPr>
        <p:txBody>
          <a:bodyPr>
            <a:normAutofit/>
          </a:bodyPr>
          <a:lstStyle>
            <a:lvl1pPr marL="0" indent="0">
              <a:buFontTx/>
              <a:buNone/>
              <a:defRPr sz="100">
                <a:solidFill>
                  <a:schemeClr val="accent1">
                    <a:alpha val="0"/>
                  </a:schemeClr>
                </a:solidFill>
              </a:defRPr>
            </a:lvl1pPr>
          </a:lstStyle>
          <a:p>
            <a:r>
              <a:rPr lang="fr-FR" dirty="0"/>
              <a:t> </a:t>
            </a:r>
          </a:p>
        </p:txBody>
      </p:sp>
      <p:sp>
        <p:nvSpPr>
          <p:cNvPr id="51" name="Espace réservé du texte 6">
            <a:extLst>
              <a:ext uri="{FF2B5EF4-FFF2-40B4-BE49-F238E27FC236}">
                <a16:creationId xmlns:a16="http://schemas.microsoft.com/office/drawing/2014/main" id="{75117C9C-70E0-1A46-81F2-6E83A4D34DB6}"/>
              </a:ext>
            </a:extLst>
          </p:cNvPr>
          <p:cNvSpPr>
            <a:spLocks noGrp="1"/>
          </p:cNvSpPr>
          <p:nvPr>
            <p:ph type="body" sz="quarter" idx="21" hasCustomPrompt="1"/>
          </p:nvPr>
        </p:nvSpPr>
        <p:spPr>
          <a:xfrm>
            <a:off x="0" y="1375480"/>
            <a:ext cx="2722880" cy="70627"/>
          </a:xfrm>
          <a:solidFill>
            <a:srgbClr val="EB285A"/>
          </a:solidFill>
        </p:spPr>
        <p:txBody>
          <a:bodyPr>
            <a:normAutofit/>
          </a:bodyPr>
          <a:lstStyle>
            <a:lvl1pPr marL="0" indent="0">
              <a:buFontTx/>
              <a:buNone/>
              <a:defRPr sz="100">
                <a:solidFill>
                  <a:schemeClr val="accent1">
                    <a:alpha val="0"/>
                  </a:schemeClr>
                </a:solidFill>
              </a:defRPr>
            </a:lvl1pPr>
          </a:lstStyle>
          <a:p>
            <a:r>
              <a:rPr lang="fr-FR" dirty="0"/>
              <a:t> </a:t>
            </a:r>
          </a:p>
        </p:txBody>
      </p:sp>
      <p:sp>
        <p:nvSpPr>
          <p:cNvPr id="17" name="Text Placeholder 16">
            <a:extLst>
              <a:ext uri="{FF2B5EF4-FFF2-40B4-BE49-F238E27FC236}">
                <a16:creationId xmlns:a16="http://schemas.microsoft.com/office/drawing/2014/main" id="{31DD163F-DD62-114B-BC5C-7B8505F82FD8}"/>
              </a:ext>
            </a:extLst>
          </p:cNvPr>
          <p:cNvSpPr>
            <a:spLocks noGrp="1"/>
          </p:cNvSpPr>
          <p:nvPr>
            <p:ph type="body" sz="quarter" idx="22" hasCustomPrompt="1"/>
          </p:nvPr>
        </p:nvSpPr>
        <p:spPr>
          <a:xfrm>
            <a:off x="1089093" y="3271264"/>
            <a:ext cx="6229850" cy="870012"/>
          </a:xfrm>
          <a:solidFill>
            <a:schemeClr val="accent6"/>
          </a:solidFill>
        </p:spPr>
        <p:txBody>
          <a:bodyPr wrap="none" lIns="147600" tIns="125999" rIns="180000" bIns="125999" anchor="ctr" anchorCtr="0">
            <a:spAutoFit/>
          </a:bodyPr>
          <a:lstStyle>
            <a:lvl1pPr marL="0" indent="0">
              <a:lnSpc>
                <a:spcPct val="100000"/>
              </a:lnSpc>
              <a:buNone/>
              <a:defRPr sz="4000" b="1" i="1" spc="0" baseline="0">
                <a:solidFill>
                  <a:schemeClr val="bg1"/>
                </a:solidFill>
                <a:latin typeface="Futura Std ExtraBold" panose="020B0502020204020303" pitchFamily="34" charset="77"/>
              </a:defRPr>
            </a:lvl1pPr>
          </a:lstStyle>
          <a:p>
            <a:pPr lvl="0"/>
            <a:r>
              <a:rPr lang="en-US" dirty="0" err="1"/>
              <a:t>Chiffre</a:t>
            </a:r>
            <a:r>
              <a:rPr lang="en-US" dirty="0"/>
              <a:t> </a:t>
            </a:r>
            <a:r>
              <a:rPr lang="en-US" dirty="0" err="1"/>
              <a:t>d’affaireS</a:t>
            </a:r>
            <a:endParaRPr lang="en-US" dirty="0"/>
          </a:p>
        </p:txBody>
      </p:sp>
      <p:sp>
        <p:nvSpPr>
          <p:cNvPr id="18" name="Espace réservé du texte 6">
            <a:extLst>
              <a:ext uri="{FF2B5EF4-FFF2-40B4-BE49-F238E27FC236}">
                <a16:creationId xmlns:a16="http://schemas.microsoft.com/office/drawing/2014/main" id="{15E3C078-B423-4543-9D32-ED9393B1D86A}"/>
              </a:ext>
            </a:extLst>
          </p:cNvPr>
          <p:cNvSpPr>
            <a:spLocks noGrp="1"/>
          </p:cNvSpPr>
          <p:nvPr>
            <p:ph type="body" sz="quarter" idx="23" hasCustomPrompt="1"/>
          </p:nvPr>
        </p:nvSpPr>
        <p:spPr>
          <a:xfrm rot="16200000">
            <a:off x="7580313" y="1382710"/>
            <a:ext cx="628440" cy="159175"/>
          </a:xfrm>
          <a:solidFill>
            <a:schemeClr val="bg1"/>
          </a:solidFill>
        </p:spPr>
        <p:txBody>
          <a:bodyPr>
            <a:normAutofit/>
          </a:bodyPr>
          <a:lstStyle>
            <a:lvl1pPr marL="0" indent="0">
              <a:buFontTx/>
              <a:buNone/>
              <a:defRPr sz="100">
                <a:solidFill>
                  <a:schemeClr val="accent1">
                    <a:alpha val="0"/>
                  </a:schemeClr>
                </a:solidFill>
              </a:defRPr>
            </a:lvl1pPr>
          </a:lstStyle>
          <a:p>
            <a:r>
              <a:rPr lang="fr-FR" dirty="0"/>
              <a:t> </a:t>
            </a:r>
          </a:p>
        </p:txBody>
      </p:sp>
      <p:pic>
        <p:nvPicPr>
          <p:cNvPr id="13" name="Image 12">
            <a:extLst>
              <a:ext uri="{FF2B5EF4-FFF2-40B4-BE49-F238E27FC236}">
                <a16:creationId xmlns:a16="http://schemas.microsoft.com/office/drawing/2014/main" id="{F3B77C65-EBC5-5640-8F1F-7E72F26C6E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5719" y="1906050"/>
            <a:ext cx="586568" cy="586568"/>
          </a:xfrm>
          <a:prstGeom prst="rect">
            <a:avLst/>
          </a:prstGeom>
        </p:spPr>
      </p:pic>
    </p:spTree>
    <p:extLst>
      <p:ext uri="{BB962C8B-B14F-4D97-AF65-F5344CB8AC3E}">
        <p14:creationId xmlns:p14="http://schemas.microsoft.com/office/powerpoint/2010/main" val="165735803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Intertitre 10">
    <p:bg>
      <p:bgPr>
        <a:solidFill>
          <a:schemeClr val="bg1"/>
        </a:solidFill>
        <a:effectLst/>
      </p:bgPr>
    </p:bg>
    <p:spTree>
      <p:nvGrpSpPr>
        <p:cNvPr id="1" name=""/>
        <p:cNvGrpSpPr/>
        <p:nvPr/>
      </p:nvGrpSpPr>
      <p:grpSpPr>
        <a:xfrm>
          <a:off x="0" y="0"/>
          <a:ext cx="0" cy="0"/>
          <a:chOff x="0" y="0"/>
          <a:chExt cx="0" cy="0"/>
        </a:xfrm>
      </p:grpSpPr>
      <p:sp>
        <p:nvSpPr>
          <p:cNvPr id="22" name="Footer Placeholder 21">
            <a:extLst>
              <a:ext uri="{FF2B5EF4-FFF2-40B4-BE49-F238E27FC236}">
                <a16:creationId xmlns:a16="http://schemas.microsoft.com/office/drawing/2014/main" id="{5073B433-0495-5C4B-A57D-6E4BB1E1BC94}"/>
              </a:ext>
            </a:extLst>
          </p:cNvPr>
          <p:cNvSpPr>
            <a:spLocks noGrp="1"/>
          </p:cNvSpPr>
          <p:nvPr>
            <p:ph type="ftr" sz="quarter" idx="12"/>
          </p:nvPr>
        </p:nvSpPr>
        <p:spPr/>
        <p:txBody>
          <a:bodyPr/>
          <a:lstStyle/>
          <a:p>
            <a:r>
              <a:rPr lang="en-US"/>
              <a:t>SQLI 2019</a:t>
            </a:r>
            <a:endParaRPr lang="en-US" dirty="0"/>
          </a:p>
        </p:txBody>
      </p:sp>
      <p:sp>
        <p:nvSpPr>
          <p:cNvPr id="23" name="Slide Number Placeholder 22">
            <a:extLst>
              <a:ext uri="{FF2B5EF4-FFF2-40B4-BE49-F238E27FC236}">
                <a16:creationId xmlns:a16="http://schemas.microsoft.com/office/drawing/2014/main" id="{24C7A717-858B-874F-9D6C-B7189AB84DC3}"/>
              </a:ext>
            </a:extLst>
          </p:cNvPr>
          <p:cNvSpPr>
            <a:spLocks noGrp="1"/>
          </p:cNvSpPr>
          <p:nvPr>
            <p:ph type="sldNum" sz="quarter" idx="13"/>
          </p:nvPr>
        </p:nvSpPr>
        <p:spPr/>
        <p:txBody>
          <a:bodyPr/>
          <a:lstStyle/>
          <a:p>
            <a:fld id="{55629684-967F-1947-AF63-4A9319553478}" type="slidenum">
              <a:rPr lang="en-US" smtClean="0"/>
              <a:pPr/>
              <a:t>‹N°›</a:t>
            </a:fld>
            <a:endParaRPr lang="en-US"/>
          </a:p>
        </p:txBody>
      </p:sp>
      <p:sp>
        <p:nvSpPr>
          <p:cNvPr id="14" name="Rectangle 13">
            <a:extLst>
              <a:ext uri="{FF2B5EF4-FFF2-40B4-BE49-F238E27FC236}">
                <a16:creationId xmlns:a16="http://schemas.microsoft.com/office/drawing/2014/main" id="{ABB5601E-FB0D-8349-8F8F-054D2CFBE7BC}"/>
              </a:ext>
            </a:extLst>
          </p:cNvPr>
          <p:cNvSpPr/>
          <p:nvPr userDrawn="1"/>
        </p:nvSpPr>
        <p:spPr>
          <a:xfrm>
            <a:off x="448336" y="3217376"/>
            <a:ext cx="2516058" cy="4571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Arial" panose="020B0604020202020204" pitchFamily="34" charset="0"/>
              </a:rPr>
              <a:t>   </a:t>
            </a:r>
          </a:p>
        </p:txBody>
      </p:sp>
      <p:sp>
        <p:nvSpPr>
          <p:cNvPr id="19" name="Freeform 18">
            <a:extLst>
              <a:ext uri="{FF2B5EF4-FFF2-40B4-BE49-F238E27FC236}">
                <a16:creationId xmlns:a16="http://schemas.microsoft.com/office/drawing/2014/main" id="{3EC26ACA-784B-724D-87FE-49505538CDC9}"/>
              </a:ext>
            </a:extLst>
          </p:cNvPr>
          <p:cNvSpPr/>
          <p:nvPr userDrawn="1"/>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7" name="Text Placeholder 16">
            <a:extLst>
              <a:ext uri="{FF2B5EF4-FFF2-40B4-BE49-F238E27FC236}">
                <a16:creationId xmlns:a16="http://schemas.microsoft.com/office/drawing/2014/main" id="{54D01FC1-5E6E-BF4C-B41D-57091A4AB5E3}"/>
              </a:ext>
            </a:extLst>
          </p:cNvPr>
          <p:cNvSpPr>
            <a:spLocks noGrp="1"/>
          </p:cNvSpPr>
          <p:nvPr>
            <p:ph type="body" sz="quarter" idx="10" hasCustomPrompt="1"/>
          </p:nvPr>
        </p:nvSpPr>
        <p:spPr>
          <a:xfrm>
            <a:off x="318177" y="442527"/>
            <a:ext cx="3465332" cy="1799602"/>
          </a:xfrm>
        </p:spPr>
        <p:txBody>
          <a:bodyPr anchor="t" anchorCtr="0">
            <a:noAutofit/>
          </a:bodyPr>
          <a:lstStyle>
            <a:lvl1pPr marL="0" indent="0">
              <a:lnSpc>
                <a:spcPct val="75000"/>
              </a:lnSpc>
              <a:buNone/>
              <a:defRPr sz="4000" b="1" i="1" spc="-200" baseline="0">
                <a:solidFill>
                  <a:srgbClr val="EB285A"/>
                </a:solidFill>
                <a:latin typeface="Futura Std ExtraBold" panose="020B0502020204020303" pitchFamily="34" charset="77"/>
              </a:defRPr>
            </a:lvl1pPr>
          </a:lstStyle>
          <a:p>
            <a:pPr lvl="0"/>
            <a:r>
              <a:rPr lang="en-US" dirty="0"/>
              <a:t>part title</a:t>
            </a:r>
          </a:p>
        </p:txBody>
      </p:sp>
      <p:sp>
        <p:nvSpPr>
          <p:cNvPr id="18" name="Text Placeholder 16">
            <a:extLst>
              <a:ext uri="{FF2B5EF4-FFF2-40B4-BE49-F238E27FC236}">
                <a16:creationId xmlns:a16="http://schemas.microsoft.com/office/drawing/2014/main" id="{8555B2D5-30C7-E044-8E3B-27BCC7C08158}"/>
              </a:ext>
            </a:extLst>
          </p:cNvPr>
          <p:cNvSpPr>
            <a:spLocks noGrp="1"/>
          </p:cNvSpPr>
          <p:nvPr>
            <p:ph type="body" sz="quarter" idx="11" hasCustomPrompt="1"/>
          </p:nvPr>
        </p:nvSpPr>
        <p:spPr>
          <a:xfrm>
            <a:off x="448336" y="3493490"/>
            <a:ext cx="3663367" cy="870014"/>
          </a:xfrm>
          <a:solidFill>
            <a:schemeClr val="accent6"/>
          </a:solidFill>
        </p:spPr>
        <p:txBody>
          <a:bodyPr wrap="none" lIns="180000" tIns="144000" rIns="900000" bIns="108000" anchor="ctr" anchorCtr="0">
            <a:spAutoFit/>
          </a:bodyPr>
          <a:lstStyle>
            <a:lvl1pPr marL="0" indent="0">
              <a:lnSpc>
                <a:spcPct val="100000"/>
              </a:lnSpc>
              <a:buNone/>
              <a:defRPr sz="4000" b="1" i="0" spc="0" baseline="0">
                <a:solidFill>
                  <a:schemeClr val="bg1"/>
                </a:solidFill>
                <a:latin typeface="Futura Std ExtraBold" panose="020B0502020204020303" pitchFamily="34" charset="77"/>
              </a:defRPr>
            </a:lvl1pPr>
          </a:lstStyle>
          <a:p>
            <a:pPr lvl="0"/>
            <a:r>
              <a:rPr lang="en-US" dirty="0"/>
              <a:t>subtitle</a:t>
            </a:r>
          </a:p>
        </p:txBody>
      </p:sp>
      <p:pic>
        <p:nvPicPr>
          <p:cNvPr id="20" name="Image 19">
            <a:extLst>
              <a:ext uri="{FF2B5EF4-FFF2-40B4-BE49-F238E27FC236}">
                <a16:creationId xmlns:a16="http://schemas.microsoft.com/office/drawing/2014/main" id="{1593A71F-3B43-6D44-8B1F-BF1942A5E8E3}"/>
              </a:ext>
            </a:extLst>
          </p:cNvPr>
          <p:cNvPicPr>
            <a:picLocks noChangeAspect="1"/>
          </p:cNvPicPr>
          <p:nvPr userDrawn="1"/>
        </p:nvPicPr>
        <p:blipFill>
          <a:blip r:embed="rId2">
            <a:alphaModFix amt="6000"/>
          </a:blip>
          <a:stretch>
            <a:fillRect/>
          </a:stretch>
        </p:blipFill>
        <p:spPr>
          <a:xfrm>
            <a:off x="5126400" y="572400"/>
            <a:ext cx="4572000" cy="4572000"/>
          </a:xfrm>
          <a:prstGeom prst="rect">
            <a:avLst/>
          </a:prstGeom>
        </p:spPr>
      </p:pic>
    </p:spTree>
    <p:extLst>
      <p:ext uri="{BB962C8B-B14F-4D97-AF65-F5344CB8AC3E}">
        <p14:creationId xmlns:p14="http://schemas.microsoft.com/office/powerpoint/2010/main" val="5542101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Intertitre 11">
    <p:bg>
      <p:bgPr>
        <a:solidFill>
          <a:srgbClr val="371450"/>
        </a:solidFill>
        <a:effectLst/>
      </p:bgPr>
    </p:bg>
    <p:spTree>
      <p:nvGrpSpPr>
        <p:cNvPr id="1" name=""/>
        <p:cNvGrpSpPr/>
        <p:nvPr/>
      </p:nvGrpSpPr>
      <p:grpSpPr>
        <a:xfrm>
          <a:off x="0" y="0"/>
          <a:ext cx="0" cy="0"/>
          <a:chOff x="0" y="0"/>
          <a:chExt cx="0" cy="0"/>
        </a:xfrm>
      </p:grpSpPr>
      <p:sp>
        <p:nvSpPr>
          <p:cNvPr id="22" name="Footer Placeholder 21">
            <a:extLst>
              <a:ext uri="{FF2B5EF4-FFF2-40B4-BE49-F238E27FC236}">
                <a16:creationId xmlns:a16="http://schemas.microsoft.com/office/drawing/2014/main" id="{5073B433-0495-5C4B-A57D-6E4BB1E1BC94}"/>
              </a:ext>
            </a:extLst>
          </p:cNvPr>
          <p:cNvSpPr>
            <a:spLocks noGrp="1"/>
          </p:cNvSpPr>
          <p:nvPr>
            <p:ph type="ftr" sz="quarter" idx="12"/>
          </p:nvPr>
        </p:nvSpPr>
        <p:spPr/>
        <p:txBody>
          <a:bodyPr/>
          <a:lstStyle/>
          <a:p>
            <a:r>
              <a:rPr lang="en-US"/>
              <a:t>SQLI 2019</a:t>
            </a:r>
            <a:endParaRPr lang="en-US" dirty="0"/>
          </a:p>
        </p:txBody>
      </p:sp>
      <p:sp>
        <p:nvSpPr>
          <p:cNvPr id="23" name="Slide Number Placeholder 22">
            <a:extLst>
              <a:ext uri="{FF2B5EF4-FFF2-40B4-BE49-F238E27FC236}">
                <a16:creationId xmlns:a16="http://schemas.microsoft.com/office/drawing/2014/main" id="{24C7A717-858B-874F-9D6C-B7189AB84DC3}"/>
              </a:ext>
            </a:extLst>
          </p:cNvPr>
          <p:cNvSpPr>
            <a:spLocks noGrp="1"/>
          </p:cNvSpPr>
          <p:nvPr>
            <p:ph type="sldNum" sz="quarter" idx="13"/>
          </p:nvPr>
        </p:nvSpPr>
        <p:spPr/>
        <p:txBody>
          <a:bodyPr/>
          <a:lstStyle>
            <a:lvl1pPr>
              <a:defRPr>
                <a:solidFill>
                  <a:srgbClr val="FFD64B"/>
                </a:solidFill>
              </a:defRPr>
            </a:lvl1pPr>
          </a:lstStyle>
          <a:p>
            <a:fld id="{55629684-967F-1947-AF63-4A9319553478}" type="slidenum">
              <a:rPr lang="en-US" smtClean="0"/>
              <a:pPr/>
              <a:t>‹N°›</a:t>
            </a:fld>
            <a:endParaRPr lang="en-US" dirty="0"/>
          </a:p>
        </p:txBody>
      </p:sp>
      <p:sp>
        <p:nvSpPr>
          <p:cNvPr id="14" name="Rectangle 13">
            <a:extLst>
              <a:ext uri="{FF2B5EF4-FFF2-40B4-BE49-F238E27FC236}">
                <a16:creationId xmlns:a16="http://schemas.microsoft.com/office/drawing/2014/main" id="{ABB5601E-FB0D-8349-8F8F-054D2CFBE7BC}"/>
              </a:ext>
            </a:extLst>
          </p:cNvPr>
          <p:cNvSpPr/>
          <p:nvPr userDrawn="1"/>
        </p:nvSpPr>
        <p:spPr>
          <a:xfrm>
            <a:off x="448336" y="3217376"/>
            <a:ext cx="251605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Arial" panose="020B0604020202020204" pitchFamily="34" charset="0"/>
              </a:rPr>
              <a:t>   </a:t>
            </a:r>
          </a:p>
        </p:txBody>
      </p:sp>
      <p:sp>
        <p:nvSpPr>
          <p:cNvPr id="10" name="Text Placeholder 16">
            <a:extLst>
              <a:ext uri="{FF2B5EF4-FFF2-40B4-BE49-F238E27FC236}">
                <a16:creationId xmlns:a16="http://schemas.microsoft.com/office/drawing/2014/main" id="{36C342DC-E0E3-3F41-9003-3919B84C8E9C}"/>
              </a:ext>
            </a:extLst>
          </p:cNvPr>
          <p:cNvSpPr>
            <a:spLocks noGrp="1"/>
          </p:cNvSpPr>
          <p:nvPr>
            <p:ph type="body" sz="quarter" idx="10" hasCustomPrompt="1"/>
          </p:nvPr>
        </p:nvSpPr>
        <p:spPr>
          <a:xfrm>
            <a:off x="318177" y="442527"/>
            <a:ext cx="3465332" cy="1799602"/>
          </a:xfrm>
        </p:spPr>
        <p:txBody>
          <a:bodyPr anchor="t" anchorCtr="0">
            <a:noAutofit/>
          </a:bodyPr>
          <a:lstStyle>
            <a:lvl1pPr marL="0" indent="0">
              <a:lnSpc>
                <a:spcPct val="75000"/>
              </a:lnSpc>
              <a:buNone/>
              <a:defRPr sz="4000" b="1" i="1" spc="-200" baseline="0">
                <a:solidFill>
                  <a:schemeClr val="accent1"/>
                </a:solidFill>
                <a:latin typeface="Futura Std ExtraBold" panose="020B0502020204020303" pitchFamily="34" charset="77"/>
              </a:defRPr>
            </a:lvl1pPr>
          </a:lstStyle>
          <a:p>
            <a:pPr lvl="0"/>
            <a:r>
              <a:rPr lang="en-US" dirty="0"/>
              <a:t>part title</a:t>
            </a:r>
          </a:p>
        </p:txBody>
      </p:sp>
      <p:sp>
        <p:nvSpPr>
          <p:cNvPr id="21" name="Text Placeholder 16">
            <a:extLst>
              <a:ext uri="{FF2B5EF4-FFF2-40B4-BE49-F238E27FC236}">
                <a16:creationId xmlns:a16="http://schemas.microsoft.com/office/drawing/2014/main" id="{0D97088A-7482-0A48-969B-E86583C73F3D}"/>
              </a:ext>
            </a:extLst>
          </p:cNvPr>
          <p:cNvSpPr>
            <a:spLocks noGrp="1"/>
          </p:cNvSpPr>
          <p:nvPr>
            <p:ph type="body" sz="quarter" idx="11" hasCustomPrompt="1"/>
          </p:nvPr>
        </p:nvSpPr>
        <p:spPr>
          <a:xfrm>
            <a:off x="448337" y="3493490"/>
            <a:ext cx="3677728" cy="870014"/>
          </a:xfrm>
          <a:solidFill>
            <a:srgbClr val="EB285A"/>
          </a:solidFill>
        </p:spPr>
        <p:txBody>
          <a:bodyPr wrap="none" lIns="180000" tIns="144000" rIns="900000" bIns="108000" anchor="ctr" anchorCtr="0">
            <a:spAutoFit/>
          </a:bodyPr>
          <a:lstStyle>
            <a:lvl1pPr marL="0" indent="0">
              <a:lnSpc>
                <a:spcPct val="100000"/>
              </a:lnSpc>
              <a:buNone/>
              <a:defRPr sz="4000" b="1" i="0" spc="0" baseline="0">
                <a:solidFill>
                  <a:schemeClr val="bg1"/>
                </a:solidFill>
                <a:latin typeface="Futura Std ExtraBold" panose="020B0502020204020303" pitchFamily="34" charset="77"/>
              </a:defRPr>
            </a:lvl1pPr>
          </a:lstStyle>
          <a:p>
            <a:pPr lvl="0"/>
            <a:r>
              <a:rPr lang="en-US" dirty="0"/>
              <a:t>subtitle</a:t>
            </a:r>
          </a:p>
        </p:txBody>
      </p:sp>
      <p:sp>
        <p:nvSpPr>
          <p:cNvPr id="18" name="Freeform 17">
            <a:extLst>
              <a:ext uri="{FF2B5EF4-FFF2-40B4-BE49-F238E27FC236}">
                <a16:creationId xmlns:a16="http://schemas.microsoft.com/office/drawing/2014/main" id="{2A938191-F466-4C4E-98E6-9CC8DCC76FF6}"/>
              </a:ext>
            </a:extLst>
          </p:cNvPr>
          <p:cNvSpPr/>
          <p:nvPr userDrawn="1"/>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pic>
        <p:nvPicPr>
          <p:cNvPr id="2" name="Image 1">
            <a:extLst>
              <a:ext uri="{FF2B5EF4-FFF2-40B4-BE49-F238E27FC236}">
                <a16:creationId xmlns:a16="http://schemas.microsoft.com/office/drawing/2014/main" id="{F4CC188E-FE19-FF4F-B0F8-2912129ABB2F}"/>
              </a:ext>
            </a:extLst>
          </p:cNvPr>
          <p:cNvPicPr>
            <a:picLocks noChangeAspect="1"/>
          </p:cNvPicPr>
          <p:nvPr userDrawn="1"/>
        </p:nvPicPr>
        <p:blipFill>
          <a:blip r:embed="rId2">
            <a:alphaModFix amt="6000"/>
          </a:blip>
          <a:stretch>
            <a:fillRect/>
          </a:stretch>
        </p:blipFill>
        <p:spPr>
          <a:xfrm>
            <a:off x="5126400" y="572400"/>
            <a:ext cx="4572000" cy="4572000"/>
          </a:xfrm>
          <a:prstGeom prst="rect">
            <a:avLst/>
          </a:prstGeom>
        </p:spPr>
      </p:pic>
    </p:spTree>
    <p:extLst>
      <p:ext uri="{BB962C8B-B14F-4D97-AF65-F5344CB8AC3E}">
        <p14:creationId xmlns:p14="http://schemas.microsoft.com/office/powerpoint/2010/main" val="201440882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tertitre 12">
    <p:bg>
      <p:bgPr>
        <a:solidFill>
          <a:schemeClr val="accent3"/>
        </a:solidFill>
        <a:effectLst/>
      </p:bgPr>
    </p:bg>
    <p:spTree>
      <p:nvGrpSpPr>
        <p:cNvPr id="1" name=""/>
        <p:cNvGrpSpPr/>
        <p:nvPr/>
      </p:nvGrpSpPr>
      <p:grpSpPr>
        <a:xfrm>
          <a:off x="0" y="0"/>
          <a:ext cx="0" cy="0"/>
          <a:chOff x="0" y="0"/>
          <a:chExt cx="0" cy="0"/>
        </a:xfrm>
      </p:grpSpPr>
      <p:sp>
        <p:nvSpPr>
          <p:cNvPr id="22" name="Footer Placeholder 21">
            <a:extLst>
              <a:ext uri="{FF2B5EF4-FFF2-40B4-BE49-F238E27FC236}">
                <a16:creationId xmlns:a16="http://schemas.microsoft.com/office/drawing/2014/main" id="{5073B433-0495-5C4B-A57D-6E4BB1E1BC94}"/>
              </a:ext>
            </a:extLst>
          </p:cNvPr>
          <p:cNvSpPr>
            <a:spLocks noGrp="1"/>
          </p:cNvSpPr>
          <p:nvPr>
            <p:ph type="ftr" sz="quarter" idx="12"/>
          </p:nvPr>
        </p:nvSpPr>
        <p:spPr/>
        <p:txBody>
          <a:bodyPr/>
          <a:lstStyle>
            <a:lvl1pPr>
              <a:defRPr>
                <a:solidFill>
                  <a:schemeClr val="bg1"/>
                </a:solidFill>
              </a:defRPr>
            </a:lvl1pPr>
          </a:lstStyle>
          <a:p>
            <a:r>
              <a:rPr lang="en-US"/>
              <a:t>SQLI 2019</a:t>
            </a:r>
            <a:endParaRPr lang="en-US" dirty="0"/>
          </a:p>
        </p:txBody>
      </p:sp>
      <p:sp>
        <p:nvSpPr>
          <p:cNvPr id="23" name="Slide Number Placeholder 22">
            <a:extLst>
              <a:ext uri="{FF2B5EF4-FFF2-40B4-BE49-F238E27FC236}">
                <a16:creationId xmlns:a16="http://schemas.microsoft.com/office/drawing/2014/main" id="{24C7A717-858B-874F-9D6C-B7189AB84DC3}"/>
              </a:ext>
            </a:extLst>
          </p:cNvPr>
          <p:cNvSpPr>
            <a:spLocks noGrp="1"/>
          </p:cNvSpPr>
          <p:nvPr>
            <p:ph type="sldNum" sz="quarter" idx="13"/>
          </p:nvPr>
        </p:nvSpPr>
        <p:spPr/>
        <p:txBody>
          <a:bodyPr/>
          <a:lstStyle/>
          <a:p>
            <a:fld id="{55629684-967F-1947-AF63-4A9319553478}" type="slidenum">
              <a:rPr lang="en-US" smtClean="0"/>
              <a:pPr/>
              <a:t>‹N°›</a:t>
            </a:fld>
            <a:endParaRPr lang="en-US"/>
          </a:p>
        </p:txBody>
      </p:sp>
      <p:sp>
        <p:nvSpPr>
          <p:cNvPr id="14" name="Rectangle 13">
            <a:extLst>
              <a:ext uri="{FF2B5EF4-FFF2-40B4-BE49-F238E27FC236}">
                <a16:creationId xmlns:a16="http://schemas.microsoft.com/office/drawing/2014/main" id="{ABB5601E-FB0D-8349-8F8F-054D2CFBE7BC}"/>
              </a:ext>
            </a:extLst>
          </p:cNvPr>
          <p:cNvSpPr/>
          <p:nvPr userDrawn="1"/>
        </p:nvSpPr>
        <p:spPr>
          <a:xfrm>
            <a:off x="448336" y="3217376"/>
            <a:ext cx="251605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Arial" panose="020B0604020202020204" pitchFamily="34" charset="0"/>
              </a:rPr>
              <a:t>   </a:t>
            </a:r>
          </a:p>
        </p:txBody>
      </p:sp>
      <p:sp>
        <p:nvSpPr>
          <p:cNvPr id="10" name="Text Placeholder 16">
            <a:extLst>
              <a:ext uri="{FF2B5EF4-FFF2-40B4-BE49-F238E27FC236}">
                <a16:creationId xmlns:a16="http://schemas.microsoft.com/office/drawing/2014/main" id="{36C342DC-E0E3-3F41-9003-3919B84C8E9C}"/>
              </a:ext>
            </a:extLst>
          </p:cNvPr>
          <p:cNvSpPr>
            <a:spLocks noGrp="1"/>
          </p:cNvSpPr>
          <p:nvPr>
            <p:ph type="body" sz="quarter" idx="10" hasCustomPrompt="1"/>
          </p:nvPr>
        </p:nvSpPr>
        <p:spPr>
          <a:xfrm>
            <a:off x="318177" y="442527"/>
            <a:ext cx="3465332" cy="1799602"/>
          </a:xfrm>
        </p:spPr>
        <p:txBody>
          <a:bodyPr anchor="t" anchorCtr="0">
            <a:noAutofit/>
          </a:bodyPr>
          <a:lstStyle>
            <a:lvl1pPr marL="0" indent="0">
              <a:lnSpc>
                <a:spcPct val="75000"/>
              </a:lnSpc>
              <a:buNone/>
              <a:defRPr sz="4000" b="1" i="1" spc="-200" baseline="0">
                <a:solidFill>
                  <a:schemeClr val="bg1"/>
                </a:solidFill>
                <a:latin typeface="Futura Std ExtraBold" panose="020B0502020204020303" pitchFamily="34" charset="77"/>
              </a:defRPr>
            </a:lvl1pPr>
          </a:lstStyle>
          <a:p>
            <a:pPr lvl="0"/>
            <a:r>
              <a:rPr lang="en-US" dirty="0"/>
              <a:t>part title</a:t>
            </a:r>
          </a:p>
        </p:txBody>
      </p:sp>
      <p:sp>
        <p:nvSpPr>
          <p:cNvPr id="21" name="Text Placeholder 16">
            <a:extLst>
              <a:ext uri="{FF2B5EF4-FFF2-40B4-BE49-F238E27FC236}">
                <a16:creationId xmlns:a16="http://schemas.microsoft.com/office/drawing/2014/main" id="{0D97088A-7482-0A48-969B-E86583C73F3D}"/>
              </a:ext>
            </a:extLst>
          </p:cNvPr>
          <p:cNvSpPr>
            <a:spLocks noGrp="1"/>
          </p:cNvSpPr>
          <p:nvPr>
            <p:ph type="body" sz="quarter" idx="11" hasCustomPrompt="1"/>
          </p:nvPr>
        </p:nvSpPr>
        <p:spPr>
          <a:xfrm>
            <a:off x="448336" y="3493490"/>
            <a:ext cx="3677729" cy="870014"/>
          </a:xfrm>
          <a:solidFill>
            <a:schemeClr val="accent2"/>
          </a:solidFill>
        </p:spPr>
        <p:txBody>
          <a:bodyPr wrap="none" lIns="180000" tIns="144000" rIns="900000" bIns="108000" anchor="ctr" anchorCtr="0">
            <a:spAutoFit/>
          </a:bodyPr>
          <a:lstStyle>
            <a:lvl1pPr marL="0" indent="0">
              <a:lnSpc>
                <a:spcPct val="100000"/>
              </a:lnSpc>
              <a:buNone/>
              <a:defRPr sz="4000" b="1" i="0" spc="0" baseline="0">
                <a:solidFill>
                  <a:schemeClr val="bg1"/>
                </a:solidFill>
                <a:latin typeface="Futura Std ExtraBold" panose="020B0502020204020303" pitchFamily="34" charset="77"/>
              </a:defRPr>
            </a:lvl1pPr>
          </a:lstStyle>
          <a:p>
            <a:pPr lvl="0"/>
            <a:r>
              <a:rPr lang="en-US" dirty="0"/>
              <a:t>subtitle</a:t>
            </a:r>
          </a:p>
        </p:txBody>
      </p:sp>
      <p:sp>
        <p:nvSpPr>
          <p:cNvPr id="18" name="Freeform 17">
            <a:extLst>
              <a:ext uri="{FF2B5EF4-FFF2-40B4-BE49-F238E27FC236}">
                <a16:creationId xmlns:a16="http://schemas.microsoft.com/office/drawing/2014/main" id="{7A82A979-E50B-B945-85BD-54B0EBD0DC1E}"/>
              </a:ext>
            </a:extLst>
          </p:cNvPr>
          <p:cNvSpPr/>
          <p:nvPr userDrawn="1"/>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pic>
        <p:nvPicPr>
          <p:cNvPr id="19" name="Image 18">
            <a:extLst>
              <a:ext uri="{FF2B5EF4-FFF2-40B4-BE49-F238E27FC236}">
                <a16:creationId xmlns:a16="http://schemas.microsoft.com/office/drawing/2014/main" id="{05338EFC-ADDF-E140-88FD-6A0C9B62E7A7}"/>
              </a:ext>
            </a:extLst>
          </p:cNvPr>
          <p:cNvPicPr>
            <a:picLocks noChangeAspect="1"/>
          </p:cNvPicPr>
          <p:nvPr userDrawn="1"/>
        </p:nvPicPr>
        <p:blipFill>
          <a:blip r:embed="rId2">
            <a:alphaModFix amt="6000"/>
          </a:blip>
          <a:stretch>
            <a:fillRect/>
          </a:stretch>
        </p:blipFill>
        <p:spPr>
          <a:xfrm>
            <a:off x="5126400" y="572400"/>
            <a:ext cx="4572000" cy="4572000"/>
          </a:xfrm>
          <a:prstGeom prst="rect">
            <a:avLst/>
          </a:prstGeom>
        </p:spPr>
      </p:pic>
    </p:spTree>
    <p:extLst>
      <p:ext uri="{BB962C8B-B14F-4D97-AF65-F5344CB8AC3E}">
        <p14:creationId xmlns:p14="http://schemas.microsoft.com/office/powerpoint/2010/main" val="348868245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tertitre 13">
    <p:bg>
      <p:bgPr>
        <a:solidFill>
          <a:schemeClr val="accent1"/>
        </a:solidFill>
        <a:effectLst/>
      </p:bgPr>
    </p:bg>
    <p:spTree>
      <p:nvGrpSpPr>
        <p:cNvPr id="1" name=""/>
        <p:cNvGrpSpPr/>
        <p:nvPr/>
      </p:nvGrpSpPr>
      <p:grpSpPr>
        <a:xfrm>
          <a:off x="0" y="0"/>
          <a:ext cx="0" cy="0"/>
          <a:chOff x="0" y="0"/>
          <a:chExt cx="0" cy="0"/>
        </a:xfrm>
      </p:grpSpPr>
      <p:sp>
        <p:nvSpPr>
          <p:cNvPr id="22" name="Footer Placeholder 21">
            <a:extLst>
              <a:ext uri="{FF2B5EF4-FFF2-40B4-BE49-F238E27FC236}">
                <a16:creationId xmlns:a16="http://schemas.microsoft.com/office/drawing/2014/main" id="{5073B433-0495-5C4B-A57D-6E4BB1E1BC94}"/>
              </a:ext>
            </a:extLst>
          </p:cNvPr>
          <p:cNvSpPr>
            <a:spLocks noGrp="1"/>
          </p:cNvSpPr>
          <p:nvPr>
            <p:ph type="ftr" sz="quarter" idx="12"/>
          </p:nvPr>
        </p:nvSpPr>
        <p:spPr/>
        <p:txBody>
          <a:bodyPr/>
          <a:lstStyle/>
          <a:p>
            <a:r>
              <a:rPr lang="en-US"/>
              <a:t>SQLI 2019</a:t>
            </a:r>
            <a:endParaRPr lang="en-US" dirty="0"/>
          </a:p>
        </p:txBody>
      </p:sp>
      <p:sp>
        <p:nvSpPr>
          <p:cNvPr id="23" name="Slide Number Placeholder 22">
            <a:extLst>
              <a:ext uri="{FF2B5EF4-FFF2-40B4-BE49-F238E27FC236}">
                <a16:creationId xmlns:a16="http://schemas.microsoft.com/office/drawing/2014/main" id="{24C7A717-858B-874F-9D6C-B7189AB84DC3}"/>
              </a:ext>
            </a:extLst>
          </p:cNvPr>
          <p:cNvSpPr>
            <a:spLocks noGrp="1"/>
          </p:cNvSpPr>
          <p:nvPr>
            <p:ph type="sldNum" sz="quarter" idx="13"/>
          </p:nvPr>
        </p:nvSpPr>
        <p:spPr/>
        <p:txBody>
          <a:bodyPr/>
          <a:lstStyle/>
          <a:p>
            <a:fld id="{55629684-967F-1947-AF63-4A9319553478}" type="slidenum">
              <a:rPr lang="en-US" smtClean="0"/>
              <a:pPr/>
              <a:t>‹N°›</a:t>
            </a:fld>
            <a:endParaRPr lang="en-US"/>
          </a:p>
        </p:txBody>
      </p:sp>
      <p:sp>
        <p:nvSpPr>
          <p:cNvPr id="14" name="Rectangle 13">
            <a:extLst>
              <a:ext uri="{FF2B5EF4-FFF2-40B4-BE49-F238E27FC236}">
                <a16:creationId xmlns:a16="http://schemas.microsoft.com/office/drawing/2014/main" id="{ABB5601E-FB0D-8349-8F8F-054D2CFBE7BC}"/>
              </a:ext>
            </a:extLst>
          </p:cNvPr>
          <p:cNvSpPr/>
          <p:nvPr userDrawn="1"/>
        </p:nvSpPr>
        <p:spPr>
          <a:xfrm>
            <a:off x="448336" y="3217376"/>
            <a:ext cx="251605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Arial" panose="020B0604020202020204" pitchFamily="34" charset="0"/>
              </a:rPr>
              <a:t>   </a:t>
            </a:r>
          </a:p>
        </p:txBody>
      </p:sp>
      <p:sp>
        <p:nvSpPr>
          <p:cNvPr id="10" name="Text Placeholder 16">
            <a:extLst>
              <a:ext uri="{FF2B5EF4-FFF2-40B4-BE49-F238E27FC236}">
                <a16:creationId xmlns:a16="http://schemas.microsoft.com/office/drawing/2014/main" id="{36C342DC-E0E3-3F41-9003-3919B84C8E9C}"/>
              </a:ext>
            </a:extLst>
          </p:cNvPr>
          <p:cNvSpPr>
            <a:spLocks noGrp="1"/>
          </p:cNvSpPr>
          <p:nvPr>
            <p:ph type="body" sz="quarter" idx="10" hasCustomPrompt="1"/>
          </p:nvPr>
        </p:nvSpPr>
        <p:spPr>
          <a:xfrm>
            <a:off x="318177" y="442527"/>
            <a:ext cx="3465332" cy="1799602"/>
          </a:xfrm>
        </p:spPr>
        <p:txBody>
          <a:bodyPr anchor="t" anchorCtr="0">
            <a:noAutofit/>
          </a:bodyPr>
          <a:lstStyle>
            <a:lvl1pPr marL="0" indent="0">
              <a:lnSpc>
                <a:spcPct val="75000"/>
              </a:lnSpc>
              <a:buNone/>
              <a:defRPr sz="4000" b="1" i="1" spc="-200" baseline="0">
                <a:solidFill>
                  <a:schemeClr val="bg1"/>
                </a:solidFill>
                <a:latin typeface="Futura Std ExtraBold" panose="020B0502020204020303" pitchFamily="34" charset="77"/>
              </a:defRPr>
            </a:lvl1pPr>
          </a:lstStyle>
          <a:p>
            <a:pPr lvl="0"/>
            <a:r>
              <a:rPr lang="en-US" dirty="0"/>
              <a:t>part title</a:t>
            </a:r>
          </a:p>
        </p:txBody>
      </p:sp>
      <p:sp>
        <p:nvSpPr>
          <p:cNvPr id="21" name="Text Placeholder 16">
            <a:extLst>
              <a:ext uri="{FF2B5EF4-FFF2-40B4-BE49-F238E27FC236}">
                <a16:creationId xmlns:a16="http://schemas.microsoft.com/office/drawing/2014/main" id="{0D97088A-7482-0A48-969B-E86583C73F3D}"/>
              </a:ext>
            </a:extLst>
          </p:cNvPr>
          <p:cNvSpPr>
            <a:spLocks noGrp="1"/>
          </p:cNvSpPr>
          <p:nvPr>
            <p:ph type="body" sz="quarter" idx="11" hasCustomPrompt="1"/>
          </p:nvPr>
        </p:nvSpPr>
        <p:spPr>
          <a:xfrm>
            <a:off x="448337" y="3493490"/>
            <a:ext cx="3677728" cy="870014"/>
          </a:xfrm>
          <a:solidFill>
            <a:schemeClr val="bg1"/>
          </a:solidFill>
        </p:spPr>
        <p:txBody>
          <a:bodyPr wrap="none" lIns="180000" tIns="144000" rIns="900000" bIns="108000" anchor="ctr" anchorCtr="0">
            <a:spAutoFit/>
          </a:bodyPr>
          <a:lstStyle>
            <a:lvl1pPr marL="0" indent="0">
              <a:lnSpc>
                <a:spcPct val="100000"/>
              </a:lnSpc>
              <a:buNone/>
              <a:defRPr sz="4000" b="1" i="0" spc="0" baseline="0">
                <a:solidFill>
                  <a:schemeClr val="accent1"/>
                </a:solidFill>
                <a:latin typeface="Futura Std ExtraBold" panose="020B0502020204020303" pitchFamily="34" charset="77"/>
              </a:defRPr>
            </a:lvl1pPr>
          </a:lstStyle>
          <a:p>
            <a:pPr lvl="0"/>
            <a:r>
              <a:rPr lang="en-US" dirty="0"/>
              <a:t>subtitle</a:t>
            </a:r>
          </a:p>
        </p:txBody>
      </p:sp>
      <p:sp>
        <p:nvSpPr>
          <p:cNvPr id="19" name="Freeform 18">
            <a:extLst>
              <a:ext uri="{FF2B5EF4-FFF2-40B4-BE49-F238E27FC236}">
                <a16:creationId xmlns:a16="http://schemas.microsoft.com/office/drawing/2014/main" id="{92B7F3A9-23BB-AC4C-BE86-F25EE96FDAAC}"/>
              </a:ext>
            </a:extLst>
          </p:cNvPr>
          <p:cNvSpPr/>
          <p:nvPr userDrawn="1"/>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pic>
        <p:nvPicPr>
          <p:cNvPr id="17" name="Image 16">
            <a:extLst>
              <a:ext uri="{FF2B5EF4-FFF2-40B4-BE49-F238E27FC236}">
                <a16:creationId xmlns:a16="http://schemas.microsoft.com/office/drawing/2014/main" id="{5BC915F2-BD23-FD43-9082-66989B1EFCF6}"/>
              </a:ext>
            </a:extLst>
          </p:cNvPr>
          <p:cNvPicPr>
            <a:picLocks noChangeAspect="1"/>
          </p:cNvPicPr>
          <p:nvPr userDrawn="1"/>
        </p:nvPicPr>
        <p:blipFill>
          <a:blip r:embed="rId2">
            <a:alphaModFix amt="6000"/>
          </a:blip>
          <a:stretch>
            <a:fillRect/>
          </a:stretch>
        </p:blipFill>
        <p:spPr>
          <a:xfrm>
            <a:off x="5126400" y="572400"/>
            <a:ext cx="4572000" cy="4572000"/>
          </a:xfrm>
          <a:prstGeom prst="rect">
            <a:avLst/>
          </a:prstGeom>
        </p:spPr>
      </p:pic>
    </p:spTree>
    <p:extLst>
      <p:ext uri="{BB962C8B-B14F-4D97-AF65-F5344CB8AC3E}">
        <p14:creationId xmlns:p14="http://schemas.microsoft.com/office/powerpoint/2010/main" val="38859273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Intertitre 13">
    <p:bg>
      <p:bgPr>
        <a:solidFill>
          <a:srgbClr val="FFD64B"/>
        </a:solidFill>
        <a:effectLst/>
      </p:bgPr>
    </p:bg>
    <p:spTree>
      <p:nvGrpSpPr>
        <p:cNvPr id="1" name=""/>
        <p:cNvGrpSpPr/>
        <p:nvPr/>
      </p:nvGrpSpPr>
      <p:grpSpPr>
        <a:xfrm>
          <a:off x="0" y="0"/>
          <a:ext cx="0" cy="0"/>
          <a:chOff x="0" y="0"/>
          <a:chExt cx="0" cy="0"/>
        </a:xfrm>
      </p:grpSpPr>
      <p:sp>
        <p:nvSpPr>
          <p:cNvPr id="22" name="Footer Placeholder 21">
            <a:extLst>
              <a:ext uri="{FF2B5EF4-FFF2-40B4-BE49-F238E27FC236}">
                <a16:creationId xmlns:a16="http://schemas.microsoft.com/office/drawing/2014/main" id="{5073B433-0495-5C4B-A57D-6E4BB1E1BC94}"/>
              </a:ext>
            </a:extLst>
          </p:cNvPr>
          <p:cNvSpPr>
            <a:spLocks noGrp="1"/>
          </p:cNvSpPr>
          <p:nvPr>
            <p:ph type="ftr" sz="quarter" idx="12"/>
          </p:nvPr>
        </p:nvSpPr>
        <p:spPr/>
        <p:txBody>
          <a:bodyPr/>
          <a:lstStyle/>
          <a:p>
            <a:r>
              <a:rPr lang="en-US"/>
              <a:t>SQLI 2019</a:t>
            </a:r>
            <a:endParaRPr lang="en-US" dirty="0"/>
          </a:p>
        </p:txBody>
      </p:sp>
      <p:sp>
        <p:nvSpPr>
          <p:cNvPr id="23" name="Slide Number Placeholder 22">
            <a:extLst>
              <a:ext uri="{FF2B5EF4-FFF2-40B4-BE49-F238E27FC236}">
                <a16:creationId xmlns:a16="http://schemas.microsoft.com/office/drawing/2014/main" id="{24C7A717-858B-874F-9D6C-B7189AB84DC3}"/>
              </a:ext>
            </a:extLst>
          </p:cNvPr>
          <p:cNvSpPr>
            <a:spLocks noGrp="1"/>
          </p:cNvSpPr>
          <p:nvPr>
            <p:ph type="sldNum" sz="quarter" idx="13"/>
          </p:nvPr>
        </p:nvSpPr>
        <p:spPr/>
        <p:txBody>
          <a:bodyPr/>
          <a:lstStyle/>
          <a:p>
            <a:fld id="{55629684-967F-1947-AF63-4A9319553478}" type="slidenum">
              <a:rPr lang="en-US" smtClean="0"/>
              <a:pPr/>
              <a:t>‹N°›</a:t>
            </a:fld>
            <a:endParaRPr lang="en-US"/>
          </a:p>
        </p:txBody>
      </p:sp>
      <p:sp>
        <p:nvSpPr>
          <p:cNvPr id="14" name="Rectangle 13">
            <a:extLst>
              <a:ext uri="{FF2B5EF4-FFF2-40B4-BE49-F238E27FC236}">
                <a16:creationId xmlns:a16="http://schemas.microsoft.com/office/drawing/2014/main" id="{ABB5601E-FB0D-8349-8F8F-054D2CFBE7BC}"/>
              </a:ext>
            </a:extLst>
          </p:cNvPr>
          <p:cNvSpPr/>
          <p:nvPr userDrawn="1"/>
        </p:nvSpPr>
        <p:spPr>
          <a:xfrm>
            <a:off x="448336" y="3217376"/>
            <a:ext cx="251605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Arial" panose="020B0604020202020204" pitchFamily="34" charset="0"/>
              </a:rPr>
              <a:t>   </a:t>
            </a:r>
          </a:p>
        </p:txBody>
      </p:sp>
      <p:sp>
        <p:nvSpPr>
          <p:cNvPr id="10" name="Text Placeholder 16">
            <a:extLst>
              <a:ext uri="{FF2B5EF4-FFF2-40B4-BE49-F238E27FC236}">
                <a16:creationId xmlns:a16="http://schemas.microsoft.com/office/drawing/2014/main" id="{36C342DC-E0E3-3F41-9003-3919B84C8E9C}"/>
              </a:ext>
            </a:extLst>
          </p:cNvPr>
          <p:cNvSpPr>
            <a:spLocks noGrp="1"/>
          </p:cNvSpPr>
          <p:nvPr>
            <p:ph type="body" sz="quarter" idx="10" hasCustomPrompt="1"/>
          </p:nvPr>
        </p:nvSpPr>
        <p:spPr>
          <a:xfrm>
            <a:off x="318177" y="442527"/>
            <a:ext cx="3465332" cy="1799602"/>
          </a:xfrm>
        </p:spPr>
        <p:txBody>
          <a:bodyPr anchor="t" anchorCtr="0">
            <a:noAutofit/>
          </a:bodyPr>
          <a:lstStyle>
            <a:lvl1pPr marL="0" indent="0">
              <a:lnSpc>
                <a:spcPct val="75000"/>
              </a:lnSpc>
              <a:buNone/>
              <a:defRPr sz="4000" b="1" i="1" spc="-200" baseline="0">
                <a:solidFill>
                  <a:schemeClr val="bg1"/>
                </a:solidFill>
                <a:latin typeface="Futura Std ExtraBold" panose="020B0502020204020303" pitchFamily="34" charset="77"/>
              </a:defRPr>
            </a:lvl1pPr>
          </a:lstStyle>
          <a:p>
            <a:pPr lvl="0"/>
            <a:r>
              <a:rPr lang="en-US" dirty="0"/>
              <a:t>part title</a:t>
            </a:r>
          </a:p>
        </p:txBody>
      </p:sp>
      <p:sp>
        <p:nvSpPr>
          <p:cNvPr id="21" name="Text Placeholder 16">
            <a:extLst>
              <a:ext uri="{FF2B5EF4-FFF2-40B4-BE49-F238E27FC236}">
                <a16:creationId xmlns:a16="http://schemas.microsoft.com/office/drawing/2014/main" id="{0D97088A-7482-0A48-969B-E86583C73F3D}"/>
              </a:ext>
            </a:extLst>
          </p:cNvPr>
          <p:cNvSpPr>
            <a:spLocks noGrp="1"/>
          </p:cNvSpPr>
          <p:nvPr>
            <p:ph type="body" sz="quarter" idx="11" hasCustomPrompt="1"/>
          </p:nvPr>
        </p:nvSpPr>
        <p:spPr>
          <a:xfrm>
            <a:off x="448337" y="3493490"/>
            <a:ext cx="3677728" cy="870014"/>
          </a:xfrm>
          <a:solidFill>
            <a:schemeClr val="bg1"/>
          </a:solidFill>
        </p:spPr>
        <p:txBody>
          <a:bodyPr wrap="none" lIns="180000" tIns="144000" rIns="900000" bIns="108000" anchor="ctr" anchorCtr="0">
            <a:spAutoFit/>
          </a:bodyPr>
          <a:lstStyle>
            <a:lvl1pPr marL="0" indent="0">
              <a:lnSpc>
                <a:spcPct val="100000"/>
              </a:lnSpc>
              <a:buNone/>
              <a:defRPr sz="4000" b="1" i="0" spc="0" baseline="0">
                <a:solidFill>
                  <a:schemeClr val="accent1"/>
                </a:solidFill>
                <a:latin typeface="Futura Std ExtraBold" panose="020B0502020204020303" pitchFamily="34" charset="77"/>
              </a:defRPr>
            </a:lvl1pPr>
          </a:lstStyle>
          <a:p>
            <a:pPr lvl="0"/>
            <a:r>
              <a:rPr lang="en-US" dirty="0"/>
              <a:t>subtitle</a:t>
            </a:r>
          </a:p>
        </p:txBody>
      </p:sp>
      <p:sp>
        <p:nvSpPr>
          <p:cNvPr id="19" name="Freeform 18">
            <a:extLst>
              <a:ext uri="{FF2B5EF4-FFF2-40B4-BE49-F238E27FC236}">
                <a16:creationId xmlns:a16="http://schemas.microsoft.com/office/drawing/2014/main" id="{92B7F3A9-23BB-AC4C-BE86-F25EE96FDAAC}"/>
              </a:ext>
            </a:extLst>
          </p:cNvPr>
          <p:cNvSpPr/>
          <p:nvPr userDrawn="1"/>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pic>
        <p:nvPicPr>
          <p:cNvPr id="17" name="Image 16">
            <a:extLst>
              <a:ext uri="{FF2B5EF4-FFF2-40B4-BE49-F238E27FC236}">
                <a16:creationId xmlns:a16="http://schemas.microsoft.com/office/drawing/2014/main" id="{0616FBD4-DEDC-E949-A1C4-A407F3F33847}"/>
              </a:ext>
            </a:extLst>
          </p:cNvPr>
          <p:cNvPicPr>
            <a:picLocks noChangeAspect="1"/>
          </p:cNvPicPr>
          <p:nvPr userDrawn="1"/>
        </p:nvPicPr>
        <p:blipFill>
          <a:blip r:embed="rId2">
            <a:alphaModFix amt="16000"/>
          </a:blip>
          <a:stretch>
            <a:fillRect/>
          </a:stretch>
        </p:blipFill>
        <p:spPr>
          <a:xfrm>
            <a:off x="5126400" y="572400"/>
            <a:ext cx="4572000" cy="4572000"/>
          </a:xfrm>
          <a:prstGeom prst="rect">
            <a:avLst/>
          </a:prstGeom>
        </p:spPr>
      </p:pic>
    </p:spTree>
    <p:extLst>
      <p:ext uri="{BB962C8B-B14F-4D97-AF65-F5344CB8AC3E}">
        <p14:creationId xmlns:p14="http://schemas.microsoft.com/office/powerpoint/2010/main" val="2799707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Intertitre 10">
    <p:bg>
      <p:bgPr>
        <a:solidFill>
          <a:schemeClr val="bg1"/>
        </a:solidFill>
        <a:effectLst/>
      </p:bgPr>
    </p:bg>
    <p:spTree>
      <p:nvGrpSpPr>
        <p:cNvPr id="1" name=""/>
        <p:cNvGrpSpPr/>
        <p:nvPr/>
      </p:nvGrpSpPr>
      <p:grpSpPr>
        <a:xfrm>
          <a:off x="0" y="0"/>
          <a:ext cx="0" cy="0"/>
          <a:chOff x="0" y="0"/>
          <a:chExt cx="0" cy="0"/>
        </a:xfrm>
      </p:grpSpPr>
      <p:sp>
        <p:nvSpPr>
          <p:cNvPr id="22" name="Footer Placeholder 21">
            <a:extLst>
              <a:ext uri="{FF2B5EF4-FFF2-40B4-BE49-F238E27FC236}">
                <a16:creationId xmlns:a16="http://schemas.microsoft.com/office/drawing/2014/main" id="{5073B433-0495-5C4B-A57D-6E4BB1E1BC94}"/>
              </a:ext>
            </a:extLst>
          </p:cNvPr>
          <p:cNvSpPr>
            <a:spLocks noGrp="1"/>
          </p:cNvSpPr>
          <p:nvPr>
            <p:ph type="ftr" sz="quarter" idx="12"/>
          </p:nvPr>
        </p:nvSpPr>
        <p:spPr/>
        <p:txBody>
          <a:bodyPr/>
          <a:lstStyle/>
          <a:p>
            <a:pPr>
              <a:defRPr/>
            </a:pPr>
            <a:r>
              <a:rPr lang="fr-FR"/>
              <a:t>© SQLI GROUP | 2015 </a:t>
            </a:r>
          </a:p>
        </p:txBody>
      </p:sp>
      <p:sp>
        <p:nvSpPr>
          <p:cNvPr id="23" name="Slide Number Placeholder 22">
            <a:extLst>
              <a:ext uri="{FF2B5EF4-FFF2-40B4-BE49-F238E27FC236}">
                <a16:creationId xmlns:a16="http://schemas.microsoft.com/office/drawing/2014/main" id="{24C7A717-858B-874F-9D6C-B7189AB84DC3}"/>
              </a:ext>
            </a:extLst>
          </p:cNvPr>
          <p:cNvSpPr>
            <a:spLocks noGrp="1"/>
          </p:cNvSpPr>
          <p:nvPr>
            <p:ph type="sldNum" sz="quarter" idx="13"/>
          </p:nvPr>
        </p:nvSpPr>
        <p:spPr/>
        <p:txBody>
          <a:bodyPr/>
          <a:lstStyle/>
          <a:p>
            <a:fld id="{F1F5C55A-AAC4-4FAB-A004-0267178C4D8A}" type="slidenum">
              <a:rPr lang="fr-FR" smtClean="0"/>
              <a:pPr/>
              <a:t>‹N°›</a:t>
            </a:fld>
            <a:endParaRPr lang="fr-FR" dirty="0"/>
          </a:p>
        </p:txBody>
      </p:sp>
      <p:sp>
        <p:nvSpPr>
          <p:cNvPr id="14" name="Rectangle 13">
            <a:extLst>
              <a:ext uri="{FF2B5EF4-FFF2-40B4-BE49-F238E27FC236}">
                <a16:creationId xmlns:a16="http://schemas.microsoft.com/office/drawing/2014/main" id="{ABB5601E-FB0D-8349-8F8F-054D2CFBE7BC}"/>
              </a:ext>
            </a:extLst>
          </p:cNvPr>
          <p:cNvSpPr/>
          <p:nvPr/>
        </p:nvSpPr>
        <p:spPr>
          <a:xfrm>
            <a:off x="448336" y="3217376"/>
            <a:ext cx="2516058" cy="4571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Arial" panose="020B0604020202020204" pitchFamily="34" charset="0"/>
              </a:rPr>
              <a:t>   </a:t>
            </a:r>
          </a:p>
        </p:txBody>
      </p:sp>
      <p:sp>
        <p:nvSpPr>
          <p:cNvPr id="19" name="Freeform 18">
            <a:extLst>
              <a:ext uri="{FF2B5EF4-FFF2-40B4-BE49-F238E27FC236}">
                <a16:creationId xmlns:a16="http://schemas.microsoft.com/office/drawing/2014/main" id="{3EC26ACA-784B-724D-87FE-49505538CDC9}"/>
              </a:ext>
            </a:extLst>
          </p:cNvPr>
          <p:cNvSpPr/>
          <p:nvPr/>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7" name="Text Placeholder 16">
            <a:extLst>
              <a:ext uri="{FF2B5EF4-FFF2-40B4-BE49-F238E27FC236}">
                <a16:creationId xmlns:a16="http://schemas.microsoft.com/office/drawing/2014/main" id="{54D01FC1-5E6E-BF4C-B41D-57091A4AB5E3}"/>
              </a:ext>
            </a:extLst>
          </p:cNvPr>
          <p:cNvSpPr>
            <a:spLocks noGrp="1"/>
          </p:cNvSpPr>
          <p:nvPr>
            <p:ph type="body" sz="quarter" idx="10" hasCustomPrompt="1"/>
          </p:nvPr>
        </p:nvSpPr>
        <p:spPr>
          <a:xfrm>
            <a:off x="318177" y="442527"/>
            <a:ext cx="3465332" cy="1799602"/>
          </a:xfrm>
        </p:spPr>
        <p:txBody>
          <a:bodyPr anchor="t" anchorCtr="0">
            <a:noAutofit/>
          </a:bodyPr>
          <a:lstStyle>
            <a:lvl1pPr marL="0" indent="0">
              <a:lnSpc>
                <a:spcPct val="75000"/>
              </a:lnSpc>
              <a:buNone/>
              <a:defRPr sz="4000" b="1" i="1" spc="-200" baseline="0">
                <a:solidFill>
                  <a:srgbClr val="EB285A"/>
                </a:solidFill>
                <a:latin typeface="Futura Std ExtraBold" panose="020B0502020204020303" pitchFamily="34" charset="77"/>
              </a:defRPr>
            </a:lvl1pPr>
          </a:lstStyle>
          <a:p>
            <a:pPr lvl="0"/>
            <a:r>
              <a:rPr lang="en-US" dirty="0"/>
              <a:t>part title</a:t>
            </a:r>
          </a:p>
        </p:txBody>
      </p:sp>
      <p:sp>
        <p:nvSpPr>
          <p:cNvPr id="18" name="Text Placeholder 16">
            <a:extLst>
              <a:ext uri="{FF2B5EF4-FFF2-40B4-BE49-F238E27FC236}">
                <a16:creationId xmlns:a16="http://schemas.microsoft.com/office/drawing/2014/main" id="{8555B2D5-30C7-E044-8E3B-27BCC7C08158}"/>
              </a:ext>
            </a:extLst>
          </p:cNvPr>
          <p:cNvSpPr>
            <a:spLocks noGrp="1"/>
          </p:cNvSpPr>
          <p:nvPr>
            <p:ph type="body" sz="quarter" idx="11" hasCustomPrompt="1"/>
          </p:nvPr>
        </p:nvSpPr>
        <p:spPr>
          <a:xfrm>
            <a:off x="448336" y="3493490"/>
            <a:ext cx="3663367" cy="870014"/>
          </a:xfrm>
          <a:solidFill>
            <a:schemeClr val="accent6"/>
          </a:solidFill>
        </p:spPr>
        <p:txBody>
          <a:bodyPr wrap="none" lIns="180000" tIns="144000" rIns="900000" bIns="108000" anchor="ctr" anchorCtr="0">
            <a:spAutoFit/>
          </a:bodyPr>
          <a:lstStyle>
            <a:lvl1pPr marL="0" indent="0">
              <a:lnSpc>
                <a:spcPct val="100000"/>
              </a:lnSpc>
              <a:buNone/>
              <a:defRPr sz="4000" b="1" i="0" spc="0" baseline="0">
                <a:solidFill>
                  <a:schemeClr val="bg1"/>
                </a:solidFill>
                <a:latin typeface="Futura Std ExtraBold" panose="020B0502020204020303" pitchFamily="34" charset="77"/>
              </a:defRPr>
            </a:lvl1pPr>
          </a:lstStyle>
          <a:p>
            <a:pPr lvl="0"/>
            <a:r>
              <a:rPr lang="en-US" dirty="0"/>
              <a:t>subtitle</a:t>
            </a:r>
          </a:p>
        </p:txBody>
      </p:sp>
      <p:pic>
        <p:nvPicPr>
          <p:cNvPr id="20" name="Image 19">
            <a:extLst>
              <a:ext uri="{FF2B5EF4-FFF2-40B4-BE49-F238E27FC236}">
                <a16:creationId xmlns:a16="http://schemas.microsoft.com/office/drawing/2014/main" id="{1593A71F-3B43-6D44-8B1F-BF1942A5E8E3}"/>
              </a:ext>
            </a:extLst>
          </p:cNvPr>
          <p:cNvPicPr>
            <a:picLocks noChangeAspect="1"/>
          </p:cNvPicPr>
          <p:nvPr/>
        </p:nvPicPr>
        <p:blipFill>
          <a:blip r:embed="rId2">
            <a:alphaModFix amt="6000"/>
          </a:blip>
          <a:stretch>
            <a:fillRect/>
          </a:stretch>
        </p:blipFill>
        <p:spPr>
          <a:xfrm>
            <a:off x="5126400" y="572400"/>
            <a:ext cx="4572000" cy="4572000"/>
          </a:xfrm>
          <a:prstGeom prst="rect">
            <a:avLst/>
          </a:prstGeom>
        </p:spPr>
      </p:pic>
    </p:spTree>
    <p:extLst>
      <p:ext uri="{BB962C8B-B14F-4D97-AF65-F5344CB8AC3E}">
        <p14:creationId xmlns:p14="http://schemas.microsoft.com/office/powerpoint/2010/main" val="4113177520"/>
      </p:ext>
    </p:extLst>
  </p:cSld>
  <p:clrMapOvr>
    <a:masterClrMapping/>
  </p:clrMapOvr>
  <p:hf hdr="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Intertitre 11">
    <p:bg>
      <p:bgPr>
        <a:solidFill>
          <a:schemeClr val="accent6"/>
        </a:solidFill>
        <a:effectLst/>
      </p:bgPr>
    </p:bg>
    <p:spTree>
      <p:nvGrpSpPr>
        <p:cNvPr id="1" name=""/>
        <p:cNvGrpSpPr/>
        <p:nvPr/>
      </p:nvGrpSpPr>
      <p:grpSpPr>
        <a:xfrm>
          <a:off x="0" y="0"/>
          <a:ext cx="0" cy="0"/>
          <a:chOff x="0" y="0"/>
          <a:chExt cx="0" cy="0"/>
        </a:xfrm>
      </p:grpSpPr>
      <p:sp>
        <p:nvSpPr>
          <p:cNvPr id="22" name="Footer Placeholder 21">
            <a:extLst>
              <a:ext uri="{FF2B5EF4-FFF2-40B4-BE49-F238E27FC236}">
                <a16:creationId xmlns:a16="http://schemas.microsoft.com/office/drawing/2014/main" id="{5073B433-0495-5C4B-A57D-6E4BB1E1BC94}"/>
              </a:ext>
            </a:extLst>
          </p:cNvPr>
          <p:cNvSpPr>
            <a:spLocks noGrp="1"/>
          </p:cNvSpPr>
          <p:nvPr>
            <p:ph type="ftr" sz="quarter" idx="12"/>
          </p:nvPr>
        </p:nvSpPr>
        <p:spPr/>
        <p:txBody>
          <a:bodyPr/>
          <a:lstStyle/>
          <a:p>
            <a:r>
              <a:rPr lang="en-US"/>
              <a:t>SQLI 2019</a:t>
            </a:r>
            <a:endParaRPr lang="en-US" dirty="0"/>
          </a:p>
        </p:txBody>
      </p:sp>
      <p:sp>
        <p:nvSpPr>
          <p:cNvPr id="23" name="Slide Number Placeholder 22">
            <a:extLst>
              <a:ext uri="{FF2B5EF4-FFF2-40B4-BE49-F238E27FC236}">
                <a16:creationId xmlns:a16="http://schemas.microsoft.com/office/drawing/2014/main" id="{24C7A717-858B-874F-9D6C-B7189AB84DC3}"/>
              </a:ext>
            </a:extLst>
          </p:cNvPr>
          <p:cNvSpPr>
            <a:spLocks noGrp="1"/>
          </p:cNvSpPr>
          <p:nvPr>
            <p:ph type="sldNum" sz="quarter" idx="13"/>
          </p:nvPr>
        </p:nvSpPr>
        <p:spPr/>
        <p:txBody>
          <a:bodyPr/>
          <a:lstStyle>
            <a:lvl1pPr>
              <a:defRPr>
                <a:solidFill>
                  <a:srgbClr val="FFD64B"/>
                </a:solidFill>
              </a:defRPr>
            </a:lvl1pPr>
          </a:lstStyle>
          <a:p>
            <a:fld id="{55629684-967F-1947-AF63-4A9319553478}" type="slidenum">
              <a:rPr lang="en-US" smtClean="0"/>
              <a:pPr/>
              <a:t>‹N°›</a:t>
            </a:fld>
            <a:endParaRPr lang="en-US" dirty="0"/>
          </a:p>
        </p:txBody>
      </p:sp>
      <p:sp>
        <p:nvSpPr>
          <p:cNvPr id="18" name="Freeform 17">
            <a:extLst>
              <a:ext uri="{FF2B5EF4-FFF2-40B4-BE49-F238E27FC236}">
                <a16:creationId xmlns:a16="http://schemas.microsoft.com/office/drawing/2014/main" id="{2A938191-F466-4C4E-98E6-9CC8DCC76FF6}"/>
              </a:ext>
            </a:extLst>
          </p:cNvPr>
          <p:cNvSpPr/>
          <p:nvPr userDrawn="1"/>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7" name="Text Placeholder 16">
            <a:extLst>
              <a:ext uri="{FF2B5EF4-FFF2-40B4-BE49-F238E27FC236}">
                <a16:creationId xmlns:a16="http://schemas.microsoft.com/office/drawing/2014/main" id="{36C342DC-E0E3-3F41-9003-3919B84C8E9C}"/>
              </a:ext>
            </a:extLst>
          </p:cNvPr>
          <p:cNvSpPr>
            <a:spLocks noGrp="1"/>
          </p:cNvSpPr>
          <p:nvPr>
            <p:ph type="body" sz="quarter" idx="10" hasCustomPrompt="1"/>
          </p:nvPr>
        </p:nvSpPr>
        <p:spPr>
          <a:xfrm>
            <a:off x="1331089" y="1730522"/>
            <a:ext cx="6146036" cy="985884"/>
          </a:xfrm>
        </p:spPr>
        <p:txBody>
          <a:bodyPr anchor="t" anchorCtr="0">
            <a:noAutofit/>
          </a:bodyPr>
          <a:lstStyle>
            <a:lvl1pPr marL="0" indent="0" algn="ctr">
              <a:lnSpc>
                <a:spcPct val="75000"/>
              </a:lnSpc>
              <a:buNone/>
              <a:defRPr sz="4000" b="1" i="1" spc="-200" baseline="0">
                <a:solidFill>
                  <a:srgbClr val="FFD64B"/>
                </a:solidFill>
                <a:latin typeface="Futura Std ExtraBold" panose="020B0502020204020303" pitchFamily="34" charset="77"/>
              </a:defRPr>
            </a:lvl1pPr>
          </a:lstStyle>
          <a:p>
            <a:pPr lvl="0"/>
            <a:r>
              <a:rPr lang="en-US" dirty="0"/>
              <a:t>part title</a:t>
            </a:r>
          </a:p>
        </p:txBody>
      </p:sp>
      <p:sp>
        <p:nvSpPr>
          <p:cNvPr id="19" name="Text Placeholder 16">
            <a:extLst>
              <a:ext uri="{FF2B5EF4-FFF2-40B4-BE49-F238E27FC236}">
                <a16:creationId xmlns:a16="http://schemas.microsoft.com/office/drawing/2014/main" id="{36C342DC-E0E3-3F41-9003-3919B84C8E9C}"/>
              </a:ext>
            </a:extLst>
          </p:cNvPr>
          <p:cNvSpPr>
            <a:spLocks noGrp="1"/>
          </p:cNvSpPr>
          <p:nvPr>
            <p:ph type="body" sz="quarter" idx="14" hasCustomPrompt="1"/>
          </p:nvPr>
        </p:nvSpPr>
        <p:spPr>
          <a:xfrm>
            <a:off x="1689904" y="3040210"/>
            <a:ext cx="5397661" cy="985884"/>
          </a:xfrm>
        </p:spPr>
        <p:txBody>
          <a:bodyPr anchor="t" anchorCtr="0">
            <a:noAutofit/>
          </a:bodyPr>
          <a:lstStyle>
            <a:lvl1pPr marL="0" indent="0" algn="ctr">
              <a:lnSpc>
                <a:spcPct val="75000"/>
              </a:lnSpc>
              <a:buNone/>
              <a:defRPr sz="3000" b="0" i="0" spc="0" baseline="0">
                <a:solidFill>
                  <a:srgbClr val="FFD64B"/>
                </a:solidFill>
                <a:latin typeface="Futura Std Light" charset="0"/>
                <a:ea typeface="Futura Std Light" charset="0"/>
                <a:cs typeface="Futura Std Light" charset="0"/>
              </a:defRPr>
            </a:lvl1pPr>
          </a:lstStyle>
          <a:p>
            <a:pPr lvl="0"/>
            <a:r>
              <a:rPr lang="en-US" dirty="0"/>
              <a:t>Subtitle</a:t>
            </a:r>
          </a:p>
        </p:txBody>
      </p:sp>
    </p:spTree>
    <p:extLst>
      <p:ext uri="{BB962C8B-B14F-4D97-AF65-F5344CB8AC3E}">
        <p14:creationId xmlns:p14="http://schemas.microsoft.com/office/powerpoint/2010/main" val="379653785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age de fi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69CC07B-AED7-D249-B622-23FAD07D155B}"/>
              </a:ext>
            </a:extLst>
          </p:cNvPr>
          <p:cNvSpPr/>
          <p:nvPr userDrawn="1"/>
        </p:nvSpPr>
        <p:spPr>
          <a:xfrm>
            <a:off x="520396" y="465649"/>
            <a:ext cx="8096250" cy="4775424"/>
          </a:xfrm>
          <a:prstGeom prst="rect">
            <a:avLst/>
          </a:prstGeom>
          <a:noFill/>
          <a:ln w="152400" cap="sq" cmpd="sng">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Futura Std Book" panose="020B0502020204020303" pitchFamily="34" charset="77"/>
            </a:endParaRPr>
          </a:p>
        </p:txBody>
      </p:sp>
      <p:sp>
        <p:nvSpPr>
          <p:cNvPr id="19" name="Rectangle 18">
            <a:extLst>
              <a:ext uri="{FF2B5EF4-FFF2-40B4-BE49-F238E27FC236}">
                <a16:creationId xmlns:a16="http://schemas.microsoft.com/office/drawing/2014/main" id="{770EFD7B-E82E-D84D-8B1C-FB3D4D9461FF}"/>
              </a:ext>
            </a:extLst>
          </p:cNvPr>
          <p:cNvSpPr/>
          <p:nvPr userDrawn="1"/>
        </p:nvSpPr>
        <p:spPr>
          <a:xfrm>
            <a:off x="1" y="4266667"/>
            <a:ext cx="2379354" cy="36003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6"/>
              </a:solidFill>
              <a:latin typeface="Futura Std Book" panose="020B0502020204020303" pitchFamily="34" charset="77"/>
            </a:endParaRPr>
          </a:p>
        </p:txBody>
      </p:sp>
      <p:pic>
        <p:nvPicPr>
          <p:cNvPr id="8" name="Image 10">
            <a:extLst>
              <a:ext uri="{FF2B5EF4-FFF2-40B4-BE49-F238E27FC236}">
                <a16:creationId xmlns:a16="http://schemas.microsoft.com/office/drawing/2014/main" id="{32AD200F-D48B-AF4D-8625-D0D4722EDF9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8665" y="4326724"/>
            <a:ext cx="1273064" cy="239923"/>
          </a:xfrm>
          <a:prstGeom prst="rect">
            <a:avLst/>
          </a:prstGeom>
        </p:spPr>
      </p:pic>
      <p:sp>
        <p:nvSpPr>
          <p:cNvPr id="7" name="Slide Number Placeholder 22">
            <a:extLst>
              <a:ext uri="{FF2B5EF4-FFF2-40B4-BE49-F238E27FC236}">
                <a16:creationId xmlns:a16="http://schemas.microsoft.com/office/drawing/2014/main" id="{2E60E515-0F10-404E-87ED-639E0D3D625C}"/>
              </a:ext>
            </a:extLst>
          </p:cNvPr>
          <p:cNvSpPr>
            <a:spLocks noGrp="1"/>
          </p:cNvSpPr>
          <p:nvPr>
            <p:ph type="sldNum" sz="quarter" idx="13"/>
          </p:nvPr>
        </p:nvSpPr>
        <p:spPr>
          <a:xfrm>
            <a:off x="8396239" y="5424876"/>
            <a:ext cx="718886" cy="299749"/>
          </a:xfrm>
        </p:spPr>
        <p:txBody>
          <a:bodyPr/>
          <a:lstStyle>
            <a:lvl1pPr>
              <a:defRPr>
                <a:solidFill>
                  <a:srgbClr val="FFD64B"/>
                </a:solidFill>
              </a:defRPr>
            </a:lvl1pPr>
          </a:lstStyle>
          <a:p>
            <a:fld id="{55629684-967F-1947-AF63-4A9319553478}" type="slidenum">
              <a:rPr lang="en-US" smtClean="0"/>
              <a:pPr/>
              <a:t>‹N°›</a:t>
            </a:fld>
            <a:endParaRPr lang="en-US" dirty="0"/>
          </a:p>
        </p:txBody>
      </p:sp>
      <p:sp>
        <p:nvSpPr>
          <p:cNvPr id="9" name="TextBox 8">
            <a:extLst>
              <a:ext uri="{FF2B5EF4-FFF2-40B4-BE49-F238E27FC236}">
                <a16:creationId xmlns:a16="http://schemas.microsoft.com/office/drawing/2014/main" id="{88FFAFC7-060A-8F4C-B2AF-5D6ECC741F11}"/>
              </a:ext>
            </a:extLst>
          </p:cNvPr>
          <p:cNvSpPr txBox="1"/>
          <p:nvPr userDrawn="1"/>
        </p:nvSpPr>
        <p:spPr>
          <a:xfrm>
            <a:off x="857042" y="2142770"/>
            <a:ext cx="3993396" cy="1421181"/>
          </a:xfrm>
          <a:prstGeom prst="rect">
            <a:avLst/>
          </a:prstGeom>
          <a:noFill/>
        </p:spPr>
        <p:txBody>
          <a:bodyPr wrap="square" rtlCol="0" anchor="ctr" anchorCtr="0">
            <a:noAutofit/>
          </a:bodyPr>
          <a:lstStyle/>
          <a:p>
            <a:pPr marL="0" marR="0" lvl="0" indent="0" algn="l" defTabSz="685800" rtl="0" eaLnBrk="1" fontAlgn="auto" latinLnBrk="0" hangingPunct="1">
              <a:lnSpc>
                <a:spcPct val="75000"/>
              </a:lnSpc>
              <a:spcBef>
                <a:spcPts val="0"/>
              </a:spcBef>
              <a:spcAft>
                <a:spcPts val="0"/>
              </a:spcAft>
              <a:buClrTx/>
              <a:buSzPct val="120000"/>
              <a:buFontTx/>
              <a:buNone/>
              <a:tabLst/>
              <a:defRPr/>
            </a:pPr>
            <a:r>
              <a:rPr kumimoji="0" lang="en-US" sz="6000" b="1" i="1" u="none" strike="noStrike" kern="1200" cap="all" spc="-300" normalizeH="0" baseline="0" noProof="0" dirty="0">
                <a:ln>
                  <a:noFill/>
                </a:ln>
                <a:solidFill>
                  <a:schemeClr val="accent1"/>
                </a:solidFill>
                <a:effectLst/>
                <a:uLnTx/>
                <a:uFillTx/>
                <a:latin typeface="Futura Std ExtraBold" panose="020B0502020204020303" pitchFamily="34" charset="77"/>
                <a:ea typeface="+mn-ea"/>
                <a:cs typeface="+mn-cs"/>
              </a:rPr>
              <a:t>thank you</a:t>
            </a:r>
          </a:p>
        </p:txBody>
      </p:sp>
      <p:sp>
        <p:nvSpPr>
          <p:cNvPr id="11" name="TextBox 10">
            <a:extLst>
              <a:ext uri="{FF2B5EF4-FFF2-40B4-BE49-F238E27FC236}">
                <a16:creationId xmlns:a16="http://schemas.microsoft.com/office/drawing/2014/main" id="{DA5DF4D1-A054-3E41-9F86-52B388C38090}"/>
              </a:ext>
            </a:extLst>
          </p:cNvPr>
          <p:cNvSpPr txBox="1"/>
          <p:nvPr userDrawn="1"/>
        </p:nvSpPr>
        <p:spPr>
          <a:xfrm>
            <a:off x="932445" y="1691110"/>
            <a:ext cx="3993396" cy="494778"/>
          </a:xfrm>
          <a:prstGeom prst="rect">
            <a:avLst/>
          </a:prstGeom>
          <a:noFill/>
        </p:spPr>
        <p:txBody>
          <a:bodyPr wrap="square" rtlCol="0" anchor="ctr" anchorCtr="0">
            <a:noAutofit/>
          </a:bodyPr>
          <a:lstStyle/>
          <a:p>
            <a:pPr marL="0" marR="0" lvl="0" indent="0" algn="l" defTabSz="685800" rtl="0" eaLnBrk="1" fontAlgn="auto" latinLnBrk="0" hangingPunct="1">
              <a:lnSpc>
                <a:spcPct val="75000"/>
              </a:lnSpc>
              <a:spcBef>
                <a:spcPts val="0"/>
              </a:spcBef>
              <a:spcAft>
                <a:spcPts val="0"/>
              </a:spcAft>
              <a:buClrTx/>
              <a:buSzPct val="120000"/>
              <a:buFontTx/>
              <a:buNone/>
              <a:tabLst/>
              <a:defRPr/>
            </a:pPr>
            <a:r>
              <a:rPr kumimoji="0" lang="en-US" sz="2000" b="0" i="0" u="none" strike="noStrike" kern="1200" cap="all" spc="300" normalizeH="0" baseline="0" noProof="0" dirty="0" err="1">
                <a:ln>
                  <a:noFill/>
                </a:ln>
                <a:solidFill>
                  <a:schemeClr val="accent2"/>
                </a:solidFill>
                <a:effectLst/>
                <a:uLnTx/>
                <a:uFillTx/>
                <a:latin typeface="Futura Std Light" panose="020B0402020204020303" pitchFamily="34" charset="0"/>
                <a:ea typeface="+mn-ea"/>
                <a:cs typeface="+mn-cs"/>
              </a:rPr>
              <a:t>www.sqli.com</a:t>
            </a:r>
            <a:endParaRPr kumimoji="0" lang="en-US" sz="2000" b="0" i="0" u="none" strike="noStrike" kern="1200" cap="all" spc="300" normalizeH="0" baseline="0" noProof="0" dirty="0">
              <a:ln>
                <a:noFill/>
              </a:ln>
              <a:solidFill>
                <a:schemeClr val="accent2"/>
              </a:solidFill>
              <a:effectLst/>
              <a:uLnTx/>
              <a:uFillTx/>
              <a:latin typeface="Futura Std Light" panose="020B0402020204020303" pitchFamily="34" charset="0"/>
              <a:ea typeface="+mn-ea"/>
              <a:cs typeface="+mn-cs"/>
            </a:endParaRPr>
          </a:p>
        </p:txBody>
      </p:sp>
    </p:spTree>
    <p:extLst>
      <p:ext uri="{BB962C8B-B14F-4D97-AF65-F5344CB8AC3E}">
        <p14:creationId xmlns:p14="http://schemas.microsoft.com/office/powerpoint/2010/main" val="141336150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Sommaire violet">
    <p:bg>
      <p:bgPr>
        <a:solidFill>
          <a:schemeClr val="bg1"/>
        </a:solidFill>
        <a:effectLst/>
      </p:bgPr>
    </p:bg>
    <p:spTree>
      <p:nvGrpSpPr>
        <p:cNvPr id="1" name=""/>
        <p:cNvGrpSpPr/>
        <p:nvPr/>
      </p:nvGrpSpPr>
      <p:grpSpPr>
        <a:xfrm>
          <a:off x="0" y="0"/>
          <a:ext cx="0" cy="0"/>
          <a:chOff x="0" y="0"/>
          <a:chExt cx="0" cy="0"/>
        </a:xfrm>
      </p:grpSpPr>
      <p:pic>
        <p:nvPicPr>
          <p:cNvPr id="25" name="Image 24">
            <a:extLst>
              <a:ext uri="{FF2B5EF4-FFF2-40B4-BE49-F238E27FC236}">
                <a16:creationId xmlns:a16="http://schemas.microsoft.com/office/drawing/2014/main" id="{6ACDBCF3-DD86-514B-99FE-CAA44A427143}"/>
              </a:ext>
            </a:extLst>
          </p:cNvPr>
          <p:cNvPicPr>
            <a:picLocks noChangeAspect="1"/>
          </p:cNvPicPr>
          <p:nvPr userDrawn="1"/>
        </p:nvPicPr>
        <p:blipFill>
          <a:blip r:embed="rId2">
            <a:alphaModFix amt="6000"/>
          </a:blip>
          <a:stretch>
            <a:fillRect/>
          </a:stretch>
        </p:blipFill>
        <p:spPr>
          <a:xfrm>
            <a:off x="3333600" y="-54000"/>
            <a:ext cx="5824800" cy="5824800"/>
          </a:xfrm>
          <a:prstGeom prst="rect">
            <a:avLst/>
          </a:prstGeom>
        </p:spPr>
      </p:pic>
      <p:sp>
        <p:nvSpPr>
          <p:cNvPr id="9" name="Rectangle 8">
            <a:extLst>
              <a:ext uri="{FF2B5EF4-FFF2-40B4-BE49-F238E27FC236}">
                <a16:creationId xmlns:a16="http://schemas.microsoft.com/office/drawing/2014/main" id="{506F2009-D9DF-0541-B914-5035F7A21F44}"/>
              </a:ext>
            </a:extLst>
          </p:cNvPr>
          <p:cNvSpPr/>
          <p:nvPr userDrawn="1"/>
        </p:nvSpPr>
        <p:spPr>
          <a:xfrm>
            <a:off x="923789" y="1352035"/>
            <a:ext cx="7590858" cy="3829565"/>
          </a:xfrm>
          <a:prstGeom prst="rect">
            <a:avLst/>
          </a:prstGeom>
          <a:noFill/>
          <a:ln w="3175"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10" name="Text Placeholder 16">
            <a:extLst>
              <a:ext uri="{FF2B5EF4-FFF2-40B4-BE49-F238E27FC236}">
                <a16:creationId xmlns:a16="http://schemas.microsoft.com/office/drawing/2014/main" id="{A95B97CC-36F0-4440-B9A5-4A945A628BF3}"/>
              </a:ext>
            </a:extLst>
          </p:cNvPr>
          <p:cNvSpPr>
            <a:spLocks noGrp="1"/>
          </p:cNvSpPr>
          <p:nvPr>
            <p:ph type="body" sz="quarter" idx="14" hasCustomPrompt="1"/>
          </p:nvPr>
        </p:nvSpPr>
        <p:spPr>
          <a:xfrm>
            <a:off x="3598549" y="1217574"/>
            <a:ext cx="2268907" cy="345522"/>
          </a:xfrm>
        </p:spPr>
        <p:txBody>
          <a:bodyPr anchor="t" anchorCtr="0">
            <a:noAutofit/>
          </a:bodyPr>
          <a:lstStyle>
            <a:lvl1pPr marL="0" indent="0">
              <a:lnSpc>
                <a:spcPct val="100000"/>
              </a:lnSpc>
              <a:buNone/>
              <a:defRPr sz="1400" b="1" i="1" spc="0" baseline="0">
                <a:solidFill>
                  <a:schemeClr val="accent1"/>
                </a:solidFill>
                <a:latin typeface="Futura Std ExtraBold" panose="020B0502020204020303" pitchFamily="34" charset="77"/>
              </a:defRPr>
            </a:lvl1pPr>
          </a:lstStyle>
          <a:p>
            <a:pPr lvl="0"/>
            <a:r>
              <a:rPr lang="en-US" dirty="0"/>
              <a:t>part 2 title</a:t>
            </a:r>
          </a:p>
        </p:txBody>
      </p:sp>
      <p:sp>
        <p:nvSpPr>
          <p:cNvPr id="11" name="Text Placeholder 16">
            <a:extLst>
              <a:ext uri="{FF2B5EF4-FFF2-40B4-BE49-F238E27FC236}">
                <a16:creationId xmlns:a16="http://schemas.microsoft.com/office/drawing/2014/main" id="{73CEA621-EC87-4343-BD9A-FD762EC2BA6A}"/>
              </a:ext>
            </a:extLst>
          </p:cNvPr>
          <p:cNvSpPr>
            <a:spLocks noGrp="1"/>
          </p:cNvSpPr>
          <p:nvPr>
            <p:ph type="body" sz="quarter" idx="15" hasCustomPrompt="1"/>
          </p:nvPr>
        </p:nvSpPr>
        <p:spPr>
          <a:xfrm>
            <a:off x="6561600" y="1217574"/>
            <a:ext cx="2268906" cy="345522"/>
          </a:xfrm>
        </p:spPr>
        <p:txBody>
          <a:bodyPr anchor="t" anchorCtr="0">
            <a:noAutofit/>
          </a:bodyPr>
          <a:lstStyle>
            <a:lvl1pPr marL="0" indent="0">
              <a:lnSpc>
                <a:spcPct val="100000"/>
              </a:lnSpc>
              <a:buNone/>
              <a:defRPr sz="1400" b="1" i="1" spc="0" baseline="0">
                <a:solidFill>
                  <a:schemeClr val="accent1"/>
                </a:solidFill>
                <a:latin typeface="Futura Std ExtraBold" panose="020B0502020204020303" pitchFamily="34" charset="77"/>
              </a:defRPr>
            </a:lvl1pPr>
          </a:lstStyle>
          <a:p>
            <a:pPr lvl="0"/>
            <a:r>
              <a:rPr lang="en-US" dirty="0"/>
              <a:t>part 3 title</a:t>
            </a:r>
          </a:p>
        </p:txBody>
      </p:sp>
      <p:sp>
        <p:nvSpPr>
          <p:cNvPr id="14" name="Text Placeholder 16">
            <a:extLst>
              <a:ext uri="{FF2B5EF4-FFF2-40B4-BE49-F238E27FC236}">
                <a16:creationId xmlns:a16="http://schemas.microsoft.com/office/drawing/2014/main" id="{DBEC381C-86A9-7E49-A462-1854D4D6C18E}"/>
              </a:ext>
            </a:extLst>
          </p:cNvPr>
          <p:cNvSpPr>
            <a:spLocks noGrp="1"/>
          </p:cNvSpPr>
          <p:nvPr>
            <p:ph type="body" sz="quarter" idx="16" hasCustomPrompt="1"/>
          </p:nvPr>
        </p:nvSpPr>
        <p:spPr>
          <a:xfrm>
            <a:off x="640410" y="1217574"/>
            <a:ext cx="2265633" cy="345522"/>
          </a:xfrm>
        </p:spPr>
        <p:txBody>
          <a:bodyPr anchor="t" anchorCtr="0">
            <a:noAutofit/>
          </a:bodyPr>
          <a:lstStyle>
            <a:lvl1pPr marL="0" indent="0">
              <a:lnSpc>
                <a:spcPct val="100000"/>
              </a:lnSpc>
              <a:buNone/>
              <a:defRPr sz="1400" b="1" i="1" spc="0" baseline="0">
                <a:solidFill>
                  <a:schemeClr val="accent1"/>
                </a:solidFill>
                <a:latin typeface="Futura Std ExtraBold" panose="020B0502020204020303" pitchFamily="34" charset="77"/>
              </a:defRPr>
            </a:lvl1pPr>
          </a:lstStyle>
          <a:p>
            <a:pPr lvl="0"/>
            <a:r>
              <a:rPr lang="en-US" dirty="0"/>
              <a:t>part 1 title</a:t>
            </a:r>
          </a:p>
        </p:txBody>
      </p:sp>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p>
            <a:r>
              <a:rPr lang="en-US"/>
              <a:t>SQLI 2019</a:t>
            </a:r>
            <a:endParaRPr lang="en-US" dirty="0"/>
          </a:p>
        </p:txBody>
      </p:sp>
      <p:sp>
        <p:nvSpPr>
          <p:cNvPr id="24" name="Espace réservé du texte 2">
            <a:extLst>
              <a:ext uri="{FF2B5EF4-FFF2-40B4-BE49-F238E27FC236}">
                <a16:creationId xmlns:a16="http://schemas.microsoft.com/office/drawing/2014/main" id="{1CF977E9-EDBF-C945-8E3F-580DEB3DE416}"/>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sz="3600" b="1" i="1">
                <a:solidFill>
                  <a:schemeClr val="accent2"/>
                </a:solidFill>
                <a:latin typeface="Futura Std ExtraBold" panose="020B0903020204020204" pitchFamily="34" charset="0"/>
              </a:defRPr>
            </a:lvl1pPr>
          </a:lstStyle>
          <a:p>
            <a:r>
              <a:rPr lang="fr-FR" dirty="0"/>
              <a:t>Titre</a:t>
            </a:r>
          </a:p>
        </p:txBody>
      </p:sp>
      <p:sp>
        <p:nvSpPr>
          <p:cNvPr id="26" name="Vertical Text Placeholder 2">
            <a:extLst>
              <a:ext uri="{FF2B5EF4-FFF2-40B4-BE49-F238E27FC236}">
                <a16:creationId xmlns:a16="http://schemas.microsoft.com/office/drawing/2014/main" id="{973C363B-396D-1F46-BBB5-17E14BE18908}"/>
              </a:ext>
            </a:extLst>
          </p:cNvPr>
          <p:cNvSpPr>
            <a:spLocks noGrp="1"/>
          </p:cNvSpPr>
          <p:nvPr>
            <p:ph type="body" orient="vert" sz="quarter" idx="22" hasCustomPrompt="1"/>
          </p:nvPr>
        </p:nvSpPr>
        <p:spPr>
          <a:xfrm>
            <a:off x="3557440" y="1988343"/>
            <a:ext cx="2265633" cy="2809013"/>
          </a:xfrm>
        </p:spPr>
        <p:txBody>
          <a:bodyPr vert="horz">
            <a:noAutofit/>
          </a:bodyPr>
          <a:lstStyle>
            <a:lvl1pPr marL="279450" indent="-279450">
              <a:buSzPct val="140000"/>
              <a:buFontTx/>
              <a:buBlip>
                <a:blip r:embed="rId3">
                  <a:extLst>
                    <a:ext uri="{96DAC541-7B7A-43D3-8B79-37D633B846F1}">
                      <asvg:svgBlip xmlns:asvg="http://schemas.microsoft.com/office/drawing/2016/SVG/main" r:embed="rId4"/>
                    </a:ext>
                  </a:extLst>
                </a:blip>
              </a:buBlip>
              <a:defRPr sz="1400" b="0" i="0" cap="none" baseline="0">
                <a:solidFill>
                  <a:schemeClr val="accent2"/>
                </a:solidFill>
                <a:latin typeface="Futura Std Light" panose="020B0402020204020303" pitchFamily="34" charset="77"/>
              </a:defRPr>
            </a:lvl1pPr>
            <a:lvl2pPr>
              <a:defRPr sz="1400">
                <a:solidFill>
                  <a:schemeClr val="accent2"/>
                </a:solidFill>
              </a:defRPr>
            </a:lvl2pPr>
            <a:lvl3pPr>
              <a:defRPr sz="1400">
                <a:solidFill>
                  <a:schemeClr val="accent2"/>
                </a:solidFill>
              </a:defRPr>
            </a:lvl3pPr>
            <a:lvl4pPr>
              <a:defRPr sz="1400">
                <a:solidFill>
                  <a:schemeClr val="accent2"/>
                </a:solidFill>
              </a:defRPr>
            </a:lvl4pPr>
            <a:lvl5pPr>
              <a:defRPr sz="1400">
                <a:solidFill>
                  <a:schemeClr val="accent2"/>
                </a:solidFill>
              </a:defRPr>
            </a:lvl5pPr>
          </a:lstStyle>
          <a:p>
            <a:pPr lvl="0"/>
            <a:r>
              <a:rPr lang="en-US" dirty="0" err="1"/>
              <a:t>Texte</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Vertical Text Placeholder 2">
            <a:extLst>
              <a:ext uri="{FF2B5EF4-FFF2-40B4-BE49-F238E27FC236}">
                <a16:creationId xmlns:a16="http://schemas.microsoft.com/office/drawing/2014/main" id="{B530971C-5F67-6749-AACC-C635DAC53B5D}"/>
              </a:ext>
            </a:extLst>
          </p:cNvPr>
          <p:cNvSpPr>
            <a:spLocks noGrp="1"/>
          </p:cNvSpPr>
          <p:nvPr>
            <p:ph type="body" orient="vert" sz="quarter" idx="23" hasCustomPrompt="1"/>
          </p:nvPr>
        </p:nvSpPr>
        <p:spPr>
          <a:xfrm>
            <a:off x="6515178" y="1988343"/>
            <a:ext cx="2265633" cy="2809013"/>
          </a:xfrm>
        </p:spPr>
        <p:txBody>
          <a:bodyPr vert="horz">
            <a:noAutofit/>
          </a:bodyPr>
          <a:lstStyle>
            <a:lvl1pPr marL="279450" indent="-279450">
              <a:buSzPct val="140000"/>
              <a:buFontTx/>
              <a:buBlip>
                <a:blip r:embed="rId3">
                  <a:extLst>
                    <a:ext uri="{96DAC541-7B7A-43D3-8B79-37D633B846F1}">
                      <asvg:svgBlip xmlns:asvg="http://schemas.microsoft.com/office/drawing/2016/SVG/main" r:embed="rId4"/>
                    </a:ext>
                  </a:extLst>
                </a:blip>
              </a:buBlip>
              <a:defRPr sz="1400" b="0" i="0" cap="none" baseline="0">
                <a:solidFill>
                  <a:schemeClr val="accent2"/>
                </a:solidFill>
                <a:latin typeface="Futura Std Light" panose="020B0402020204020303" pitchFamily="34" charset="77"/>
              </a:defRPr>
            </a:lvl1pPr>
            <a:lvl2pPr>
              <a:defRPr sz="1400">
                <a:solidFill>
                  <a:schemeClr val="accent2"/>
                </a:solidFill>
              </a:defRPr>
            </a:lvl2pPr>
            <a:lvl3pPr>
              <a:defRPr sz="1400">
                <a:solidFill>
                  <a:schemeClr val="accent2"/>
                </a:solidFill>
              </a:defRPr>
            </a:lvl3pPr>
            <a:lvl4pPr>
              <a:defRPr sz="1400">
                <a:solidFill>
                  <a:schemeClr val="accent2"/>
                </a:solidFill>
              </a:defRPr>
            </a:lvl4pPr>
            <a:lvl5pPr>
              <a:defRPr sz="1400">
                <a:solidFill>
                  <a:schemeClr val="accent2"/>
                </a:solidFill>
              </a:defRPr>
            </a:lvl5pPr>
          </a:lstStyle>
          <a:p>
            <a:pPr lvl="0"/>
            <a:r>
              <a:rPr lang="en-US" dirty="0" err="1"/>
              <a:t>Texte</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Vertical Text Placeholder 2">
            <a:extLst>
              <a:ext uri="{FF2B5EF4-FFF2-40B4-BE49-F238E27FC236}">
                <a16:creationId xmlns:a16="http://schemas.microsoft.com/office/drawing/2014/main" id="{A6A6F3B7-0988-704D-9DF9-69F9F543E463}"/>
              </a:ext>
            </a:extLst>
          </p:cNvPr>
          <p:cNvSpPr>
            <a:spLocks noGrp="1"/>
          </p:cNvSpPr>
          <p:nvPr>
            <p:ph type="body" orient="vert" sz="quarter" idx="24" hasCustomPrompt="1"/>
          </p:nvPr>
        </p:nvSpPr>
        <p:spPr>
          <a:xfrm>
            <a:off x="592784" y="1988343"/>
            <a:ext cx="2265633" cy="2809013"/>
          </a:xfrm>
        </p:spPr>
        <p:txBody>
          <a:bodyPr vert="horz">
            <a:noAutofit/>
          </a:bodyPr>
          <a:lstStyle>
            <a:lvl1pPr marL="279450" indent="-279450">
              <a:buSzPct val="140000"/>
              <a:buFontTx/>
              <a:buBlip>
                <a:blip r:embed="rId3">
                  <a:extLst>
                    <a:ext uri="{96DAC541-7B7A-43D3-8B79-37D633B846F1}">
                      <asvg:svgBlip xmlns:asvg="http://schemas.microsoft.com/office/drawing/2016/SVG/main" r:embed="rId4"/>
                    </a:ext>
                  </a:extLst>
                </a:blip>
              </a:buBlip>
              <a:defRPr sz="1400" b="0" i="0" cap="none" baseline="0">
                <a:solidFill>
                  <a:schemeClr val="accent2"/>
                </a:solidFill>
                <a:latin typeface="Futura Std Light" panose="020B0402020204020303" pitchFamily="34" charset="77"/>
              </a:defRPr>
            </a:lvl1pPr>
            <a:lvl2pPr>
              <a:defRPr sz="1400">
                <a:solidFill>
                  <a:schemeClr val="accent2"/>
                </a:solidFill>
              </a:defRPr>
            </a:lvl2pPr>
            <a:lvl3pPr>
              <a:defRPr sz="1400">
                <a:solidFill>
                  <a:schemeClr val="accent2"/>
                </a:solidFill>
              </a:defRPr>
            </a:lvl3pPr>
            <a:lvl4pPr>
              <a:defRPr sz="1400">
                <a:solidFill>
                  <a:schemeClr val="accent2"/>
                </a:solidFill>
              </a:defRPr>
            </a:lvl4pPr>
            <a:lvl5pPr>
              <a:defRPr sz="1400">
                <a:solidFill>
                  <a:schemeClr val="accent2"/>
                </a:solidFill>
              </a:defRPr>
            </a:lvl5pPr>
          </a:lstStyle>
          <a:p>
            <a:pPr lvl="0"/>
            <a:r>
              <a:rPr lang="en-US" dirty="0" err="1"/>
              <a:t>Texte</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Freeform 22">
            <a:extLst>
              <a:ext uri="{FF2B5EF4-FFF2-40B4-BE49-F238E27FC236}">
                <a16:creationId xmlns:a16="http://schemas.microsoft.com/office/drawing/2014/main" id="{27104B91-A429-8F4B-ABC6-3BBD10F8D3D6}"/>
              </a:ext>
            </a:extLst>
          </p:cNvPr>
          <p:cNvSpPr/>
          <p:nvPr userDrawn="1"/>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22" name="Slide Number Placeholder 22">
            <a:extLst>
              <a:ext uri="{FF2B5EF4-FFF2-40B4-BE49-F238E27FC236}">
                <a16:creationId xmlns:a16="http://schemas.microsoft.com/office/drawing/2014/main" id="{3E12A773-8338-9648-8212-7069894E577E}"/>
              </a:ext>
            </a:extLst>
          </p:cNvPr>
          <p:cNvSpPr>
            <a:spLocks noGrp="1"/>
          </p:cNvSpPr>
          <p:nvPr>
            <p:ph type="sldNum" sz="quarter" idx="13"/>
          </p:nvPr>
        </p:nvSpPr>
        <p:spPr>
          <a:xfrm>
            <a:off x="8396239" y="5424876"/>
            <a:ext cx="718886" cy="299749"/>
          </a:xfrm>
        </p:spPr>
        <p:txBody>
          <a:bodyPr/>
          <a:lstStyle/>
          <a:p>
            <a:fld id="{55629684-967F-1947-AF63-4A9319553478}" type="slidenum">
              <a:rPr lang="en-US" smtClean="0"/>
              <a:pPr/>
              <a:t>‹N°›</a:t>
            </a:fld>
            <a:endParaRPr lang="en-US"/>
          </a:p>
        </p:txBody>
      </p:sp>
    </p:spTree>
    <p:extLst>
      <p:ext uri="{BB962C8B-B14F-4D97-AF65-F5344CB8AC3E}">
        <p14:creationId xmlns:p14="http://schemas.microsoft.com/office/powerpoint/2010/main" val="263778619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x Texte Image ">
    <p:bg>
      <p:bgPr>
        <a:solidFill>
          <a:schemeClr val="bg1"/>
        </a:solidFill>
        <a:effectLst/>
      </p:bgPr>
    </p:bg>
    <p:spTree>
      <p:nvGrpSpPr>
        <p:cNvPr id="1" name=""/>
        <p:cNvGrpSpPr/>
        <p:nvPr/>
      </p:nvGrpSpPr>
      <p:grpSpPr>
        <a:xfrm>
          <a:off x="0" y="0"/>
          <a:ext cx="0" cy="0"/>
          <a:chOff x="0" y="0"/>
          <a:chExt cx="0" cy="0"/>
        </a:xfrm>
      </p:grpSpPr>
      <p:sp>
        <p:nvSpPr>
          <p:cNvPr id="21" name="Vertical Text Placeholder 2">
            <a:extLst>
              <a:ext uri="{FF2B5EF4-FFF2-40B4-BE49-F238E27FC236}">
                <a16:creationId xmlns:a16="http://schemas.microsoft.com/office/drawing/2014/main" id="{B05A4B51-9431-A94C-BB97-C4B80BC41FF3}"/>
              </a:ext>
            </a:extLst>
          </p:cNvPr>
          <p:cNvSpPr>
            <a:spLocks noGrp="1"/>
          </p:cNvSpPr>
          <p:nvPr>
            <p:ph type="body" orient="vert" sz="quarter" idx="18" hasCustomPrompt="1"/>
          </p:nvPr>
        </p:nvSpPr>
        <p:spPr>
          <a:xfrm>
            <a:off x="419017" y="3629078"/>
            <a:ext cx="2857718" cy="1662548"/>
          </a:xfrm>
        </p:spPr>
        <p:txBody>
          <a:bodyPr vert="horz">
            <a:noAutofit/>
          </a:bodyPr>
          <a:lstStyle>
            <a:lvl1pPr marL="279450" indent="-279450">
              <a:buSzPct val="140000"/>
              <a:buFontTx/>
              <a:buBlip>
                <a:blip r:embed="rId2">
                  <a:extLst>
                    <a:ext uri="{96DAC541-7B7A-43D3-8B79-37D633B846F1}">
                      <asvg:svgBlip xmlns:asvg="http://schemas.microsoft.com/office/drawing/2016/SVG/main" r:embed="rId3"/>
                    </a:ext>
                  </a:extLst>
                </a:blip>
              </a:buBlip>
              <a:defRPr sz="1400" b="0" i="0" cap="none" baseline="0">
                <a:solidFill>
                  <a:schemeClr val="accent2"/>
                </a:solidFill>
                <a:latin typeface="Futura Std Light" panose="020B0402020204020303" pitchFamily="34" charset="77"/>
              </a:defRPr>
            </a:lvl1pPr>
            <a:lvl2pPr>
              <a:defRPr sz="1100">
                <a:solidFill>
                  <a:schemeClr val="accent2"/>
                </a:solidFill>
              </a:defRPr>
            </a:lvl2pPr>
            <a:lvl3pPr marL="504000" indent="-216000">
              <a:defRPr sz="1100">
                <a:solidFill>
                  <a:schemeClr val="accent2"/>
                </a:solidFill>
              </a:defRPr>
            </a:lvl3pPr>
            <a:lvl4pPr>
              <a:defRPr sz="1100">
                <a:solidFill>
                  <a:schemeClr val="accent2"/>
                </a:solidFill>
              </a:defRPr>
            </a:lvl4pPr>
            <a:lvl5pPr>
              <a:defRPr sz="1100">
                <a:solidFill>
                  <a:schemeClr val="accent2"/>
                </a:solidFill>
              </a:defRPr>
            </a:lvl5pPr>
          </a:lstStyle>
          <a:p>
            <a:pPr lvl="1"/>
            <a:r>
              <a:rPr lang="en-US" dirty="0"/>
              <a:t>Second level</a:t>
            </a:r>
          </a:p>
          <a:p>
            <a:pPr lvl="2"/>
            <a:r>
              <a:rPr lang="en-US" dirty="0"/>
              <a:t>Third level</a:t>
            </a:r>
          </a:p>
        </p:txBody>
      </p:sp>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p>
            <a:r>
              <a:rPr lang="en-US"/>
              <a:t>SQLI 2019</a:t>
            </a:r>
            <a:endParaRPr lang="en-US" dirty="0"/>
          </a:p>
        </p:txBody>
      </p:sp>
      <p:sp>
        <p:nvSpPr>
          <p:cNvPr id="3" name="Espace réservé du texte 2">
            <a:extLst>
              <a:ext uri="{FF2B5EF4-FFF2-40B4-BE49-F238E27FC236}">
                <a16:creationId xmlns:a16="http://schemas.microsoft.com/office/drawing/2014/main" id="{4C34C296-8261-5A4F-B35F-DCFA568DC5BC}"/>
              </a:ext>
            </a:extLst>
          </p:cNvPr>
          <p:cNvSpPr>
            <a:spLocks noGrp="1"/>
          </p:cNvSpPr>
          <p:nvPr>
            <p:ph type="body" sz="quarter" idx="22" hasCustomPrompt="1"/>
          </p:nvPr>
        </p:nvSpPr>
        <p:spPr>
          <a:xfrm>
            <a:off x="554472" y="1211805"/>
            <a:ext cx="2619870" cy="320964"/>
          </a:xfrm>
        </p:spPr>
        <p:txBody>
          <a:bodyPr anchor="b">
            <a:normAutofit/>
          </a:bodyPr>
          <a:lstStyle>
            <a:lvl1pPr>
              <a:defRPr sz="1400"/>
            </a:lvl1pPr>
          </a:lstStyle>
          <a:p>
            <a:r>
              <a:rPr lang="fr-FR" dirty="0"/>
              <a:t>Titre</a:t>
            </a:r>
          </a:p>
        </p:txBody>
      </p:sp>
      <p:sp>
        <p:nvSpPr>
          <p:cNvPr id="17" name="Rectangle 16">
            <a:extLst>
              <a:ext uri="{FF2B5EF4-FFF2-40B4-BE49-F238E27FC236}">
                <a16:creationId xmlns:a16="http://schemas.microsoft.com/office/drawing/2014/main" id="{C57A0331-6326-1545-AE4E-CD553957EC31}"/>
              </a:ext>
            </a:extLst>
          </p:cNvPr>
          <p:cNvSpPr/>
          <p:nvPr userDrawn="1"/>
        </p:nvSpPr>
        <p:spPr>
          <a:xfrm>
            <a:off x="923789" y="1553026"/>
            <a:ext cx="1781266" cy="1781266"/>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18" name="Espace réservé pour une image  11">
            <a:extLst>
              <a:ext uri="{FF2B5EF4-FFF2-40B4-BE49-F238E27FC236}">
                <a16:creationId xmlns:a16="http://schemas.microsoft.com/office/drawing/2014/main" id="{A77F7FA4-6813-494E-9266-0E71A74E7AD5}"/>
              </a:ext>
            </a:extLst>
          </p:cNvPr>
          <p:cNvSpPr>
            <a:spLocks noGrp="1"/>
          </p:cNvSpPr>
          <p:nvPr>
            <p:ph type="pic" sz="quarter" idx="24"/>
          </p:nvPr>
        </p:nvSpPr>
        <p:spPr>
          <a:xfrm>
            <a:off x="1022901" y="1652135"/>
            <a:ext cx="1583565" cy="1583565"/>
          </a:xfrm>
        </p:spPr>
        <p:txBody>
          <a:bodyPr anchor="ctr">
            <a:normAutofit/>
          </a:bodyPr>
          <a:lstStyle>
            <a:lvl1pPr marL="0" indent="0" algn="ctr">
              <a:buFontTx/>
              <a:buNone/>
              <a:defRPr sz="1200">
                <a:solidFill>
                  <a:schemeClr val="accent1"/>
                </a:solidFill>
              </a:defRPr>
            </a:lvl1pPr>
          </a:lstStyle>
          <a:p>
            <a:endParaRPr lang="fr-FR" dirty="0"/>
          </a:p>
        </p:txBody>
      </p:sp>
      <p:sp>
        <p:nvSpPr>
          <p:cNvPr id="20" name="Vertical Text Placeholder 2">
            <a:extLst>
              <a:ext uri="{FF2B5EF4-FFF2-40B4-BE49-F238E27FC236}">
                <a16:creationId xmlns:a16="http://schemas.microsoft.com/office/drawing/2014/main" id="{64E47752-92EB-6D4E-B490-5ADE6E22FD00}"/>
              </a:ext>
            </a:extLst>
          </p:cNvPr>
          <p:cNvSpPr>
            <a:spLocks noGrp="1"/>
          </p:cNvSpPr>
          <p:nvPr>
            <p:ph type="body" orient="vert" sz="quarter" idx="25" hasCustomPrompt="1"/>
          </p:nvPr>
        </p:nvSpPr>
        <p:spPr>
          <a:xfrm>
            <a:off x="3276735" y="3629078"/>
            <a:ext cx="2857718" cy="1662548"/>
          </a:xfrm>
        </p:spPr>
        <p:txBody>
          <a:bodyPr vert="horz">
            <a:noAutofit/>
          </a:bodyPr>
          <a:lstStyle>
            <a:lvl1pPr marL="279450" indent="-279450">
              <a:buSzPct val="140000"/>
              <a:buFontTx/>
              <a:buBlip>
                <a:blip r:embed="rId2">
                  <a:extLst>
                    <a:ext uri="{96DAC541-7B7A-43D3-8B79-37D633B846F1}">
                      <asvg:svgBlip xmlns:asvg="http://schemas.microsoft.com/office/drawing/2016/SVG/main" r:embed="rId3"/>
                    </a:ext>
                  </a:extLst>
                </a:blip>
              </a:buBlip>
              <a:defRPr sz="1400" b="0" i="0" cap="none" baseline="0">
                <a:solidFill>
                  <a:schemeClr val="accent2"/>
                </a:solidFill>
                <a:latin typeface="Futura Std Light" panose="020B0402020204020303" pitchFamily="34" charset="77"/>
              </a:defRPr>
            </a:lvl1pPr>
            <a:lvl2pPr>
              <a:defRPr sz="1100">
                <a:solidFill>
                  <a:schemeClr val="accent2"/>
                </a:solidFill>
              </a:defRPr>
            </a:lvl2pPr>
            <a:lvl3pPr marL="504000" indent="-216000">
              <a:defRPr sz="1100">
                <a:solidFill>
                  <a:schemeClr val="accent2"/>
                </a:solidFill>
              </a:defRPr>
            </a:lvl3pPr>
            <a:lvl4pPr>
              <a:defRPr sz="1100">
                <a:solidFill>
                  <a:schemeClr val="accent2"/>
                </a:solidFill>
              </a:defRPr>
            </a:lvl4pPr>
            <a:lvl5pPr>
              <a:defRPr sz="1100">
                <a:solidFill>
                  <a:schemeClr val="accent2"/>
                </a:solidFill>
              </a:defRPr>
            </a:lvl5pPr>
          </a:lstStyle>
          <a:p>
            <a:pPr lvl="1"/>
            <a:r>
              <a:rPr lang="en-US" dirty="0"/>
              <a:t>Second level</a:t>
            </a:r>
          </a:p>
          <a:p>
            <a:pPr lvl="2"/>
            <a:r>
              <a:rPr lang="en-US" dirty="0"/>
              <a:t>Third level</a:t>
            </a:r>
          </a:p>
        </p:txBody>
      </p:sp>
      <p:sp>
        <p:nvSpPr>
          <p:cNvPr id="25" name="Espace réservé du texte 2">
            <a:extLst>
              <a:ext uri="{FF2B5EF4-FFF2-40B4-BE49-F238E27FC236}">
                <a16:creationId xmlns:a16="http://schemas.microsoft.com/office/drawing/2014/main" id="{E5999A00-7DC3-E946-BD03-61A5F9D4AEFB}"/>
              </a:ext>
            </a:extLst>
          </p:cNvPr>
          <p:cNvSpPr>
            <a:spLocks noGrp="1"/>
          </p:cNvSpPr>
          <p:nvPr>
            <p:ph type="body" sz="quarter" idx="26" hasCustomPrompt="1"/>
          </p:nvPr>
        </p:nvSpPr>
        <p:spPr>
          <a:xfrm>
            <a:off x="3412190" y="1211805"/>
            <a:ext cx="2619870" cy="320964"/>
          </a:xfrm>
        </p:spPr>
        <p:txBody>
          <a:bodyPr anchor="b">
            <a:normAutofit/>
          </a:bodyPr>
          <a:lstStyle>
            <a:lvl1pPr>
              <a:defRPr sz="1400"/>
            </a:lvl1pPr>
          </a:lstStyle>
          <a:p>
            <a:r>
              <a:rPr lang="fr-FR" dirty="0"/>
              <a:t>Titre</a:t>
            </a:r>
          </a:p>
        </p:txBody>
      </p:sp>
      <p:sp>
        <p:nvSpPr>
          <p:cNvPr id="26" name="Rectangle 25">
            <a:extLst>
              <a:ext uri="{FF2B5EF4-FFF2-40B4-BE49-F238E27FC236}">
                <a16:creationId xmlns:a16="http://schemas.microsoft.com/office/drawing/2014/main" id="{5690175B-B8D6-A54B-9371-EFC7B97C4547}"/>
              </a:ext>
            </a:extLst>
          </p:cNvPr>
          <p:cNvSpPr/>
          <p:nvPr userDrawn="1"/>
        </p:nvSpPr>
        <p:spPr>
          <a:xfrm>
            <a:off x="3781507" y="1553026"/>
            <a:ext cx="1781266" cy="1781266"/>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27" name="Espace réservé pour une image  11">
            <a:extLst>
              <a:ext uri="{FF2B5EF4-FFF2-40B4-BE49-F238E27FC236}">
                <a16:creationId xmlns:a16="http://schemas.microsoft.com/office/drawing/2014/main" id="{80D02A49-8B71-9C48-B158-A87557A09284}"/>
              </a:ext>
            </a:extLst>
          </p:cNvPr>
          <p:cNvSpPr>
            <a:spLocks noGrp="1"/>
          </p:cNvSpPr>
          <p:nvPr>
            <p:ph type="pic" sz="quarter" idx="27"/>
          </p:nvPr>
        </p:nvSpPr>
        <p:spPr>
          <a:xfrm>
            <a:off x="3880619" y="1652135"/>
            <a:ext cx="1583565" cy="1583565"/>
          </a:xfrm>
        </p:spPr>
        <p:txBody>
          <a:bodyPr anchor="ctr">
            <a:normAutofit/>
          </a:bodyPr>
          <a:lstStyle>
            <a:lvl1pPr marL="0" indent="0" algn="ctr">
              <a:buFontTx/>
              <a:buNone/>
              <a:defRPr sz="1200">
                <a:solidFill>
                  <a:schemeClr val="accent1"/>
                </a:solidFill>
              </a:defRPr>
            </a:lvl1pPr>
          </a:lstStyle>
          <a:p>
            <a:endParaRPr lang="fr-FR" dirty="0"/>
          </a:p>
        </p:txBody>
      </p:sp>
      <p:sp>
        <p:nvSpPr>
          <p:cNvPr id="28" name="Vertical Text Placeholder 2">
            <a:extLst>
              <a:ext uri="{FF2B5EF4-FFF2-40B4-BE49-F238E27FC236}">
                <a16:creationId xmlns:a16="http://schemas.microsoft.com/office/drawing/2014/main" id="{7852B4EF-AFA7-2242-8098-AD58AC010A4E}"/>
              </a:ext>
            </a:extLst>
          </p:cNvPr>
          <p:cNvSpPr>
            <a:spLocks noGrp="1"/>
          </p:cNvSpPr>
          <p:nvPr>
            <p:ph type="body" orient="vert" sz="quarter" idx="28" hasCustomPrompt="1"/>
          </p:nvPr>
        </p:nvSpPr>
        <p:spPr>
          <a:xfrm>
            <a:off x="6134453" y="3629078"/>
            <a:ext cx="2857718" cy="1662548"/>
          </a:xfrm>
        </p:spPr>
        <p:txBody>
          <a:bodyPr vert="horz">
            <a:noAutofit/>
          </a:bodyPr>
          <a:lstStyle>
            <a:lvl1pPr marL="279450" indent="-279450">
              <a:buSzPct val="140000"/>
              <a:buFontTx/>
              <a:buBlip>
                <a:blip r:embed="rId2">
                  <a:extLst>
                    <a:ext uri="{96DAC541-7B7A-43D3-8B79-37D633B846F1}">
                      <asvg:svgBlip xmlns:asvg="http://schemas.microsoft.com/office/drawing/2016/SVG/main" r:embed="rId3"/>
                    </a:ext>
                  </a:extLst>
                </a:blip>
              </a:buBlip>
              <a:defRPr sz="1400" b="0" i="0" cap="none" baseline="0">
                <a:solidFill>
                  <a:schemeClr val="accent2"/>
                </a:solidFill>
                <a:latin typeface="Futura Std Light" panose="020B0402020204020303" pitchFamily="34" charset="77"/>
              </a:defRPr>
            </a:lvl1pPr>
            <a:lvl2pPr>
              <a:defRPr sz="1100">
                <a:solidFill>
                  <a:schemeClr val="accent2"/>
                </a:solidFill>
              </a:defRPr>
            </a:lvl2pPr>
            <a:lvl3pPr marL="504000" indent="-216000">
              <a:defRPr sz="1100">
                <a:solidFill>
                  <a:schemeClr val="accent2"/>
                </a:solidFill>
              </a:defRPr>
            </a:lvl3pPr>
            <a:lvl4pPr>
              <a:defRPr sz="1100">
                <a:solidFill>
                  <a:schemeClr val="accent2"/>
                </a:solidFill>
              </a:defRPr>
            </a:lvl4pPr>
            <a:lvl5pPr>
              <a:defRPr sz="1100">
                <a:solidFill>
                  <a:schemeClr val="accent2"/>
                </a:solidFill>
              </a:defRPr>
            </a:lvl5pPr>
          </a:lstStyle>
          <a:p>
            <a:pPr lvl="1"/>
            <a:r>
              <a:rPr lang="en-US" dirty="0"/>
              <a:t>Second level</a:t>
            </a:r>
          </a:p>
          <a:p>
            <a:pPr lvl="2"/>
            <a:r>
              <a:rPr lang="en-US" dirty="0"/>
              <a:t>Third level</a:t>
            </a:r>
          </a:p>
        </p:txBody>
      </p:sp>
      <p:sp>
        <p:nvSpPr>
          <p:cNvPr id="29" name="Espace réservé du texte 2">
            <a:extLst>
              <a:ext uri="{FF2B5EF4-FFF2-40B4-BE49-F238E27FC236}">
                <a16:creationId xmlns:a16="http://schemas.microsoft.com/office/drawing/2014/main" id="{0885509D-7366-7348-B664-733B02949505}"/>
              </a:ext>
            </a:extLst>
          </p:cNvPr>
          <p:cNvSpPr>
            <a:spLocks noGrp="1"/>
          </p:cNvSpPr>
          <p:nvPr>
            <p:ph type="body" sz="quarter" idx="29" hasCustomPrompt="1"/>
          </p:nvPr>
        </p:nvSpPr>
        <p:spPr>
          <a:xfrm>
            <a:off x="6269908" y="1211805"/>
            <a:ext cx="2619870" cy="320964"/>
          </a:xfrm>
        </p:spPr>
        <p:txBody>
          <a:bodyPr anchor="b">
            <a:normAutofit/>
          </a:bodyPr>
          <a:lstStyle>
            <a:lvl1pPr>
              <a:defRPr sz="1400"/>
            </a:lvl1pPr>
          </a:lstStyle>
          <a:p>
            <a:r>
              <a:rPr lang="fr-FR" dirty="0"/>
              <a:t>Titre</a:t>
            </a:r>
          </a:p>
        </p:txBody>
      </p:sp>
      <p:sp>
        <p:nvSpPr>
          <p:cNvPr id="30" name="Rectangle 29">
            <a:extLst>
              <a:ext uri="{FF2B5EF4-FFF2-40B4-BE49-F238E27FC236}">
                <a16:creationId xmlns:a16="http://schemas.microsoft.com/office/drawing/2014/main" id="{BCA049A5-80B4-AD43-A9A9-3649E2D7D5F4}"/>
              </a:ext>
            </a:extLst>
          </p:cNvPr>
          <p:cNvSpPr/>
          <p:nvPr userDrawn="1"/>
        </p:nvSpPr>
        <p:spPr>
          <a:xfrm>
            <a:off x="6639225" y="1553026"/>
            <a:ext cx="1781266" cy="1781266"/>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31" name="Espace réservé pour une image  11">
            <a:extLst>
              <a:ext uri="{FF2B5EF4-FFF2-40B4-BE49-F238E27FC236}">
                <a16:creationId xmlns:a16="http://schemas.microsoft.com/office/drawing/2014/main" id="{4951E1D6-5E19-1544-BE50-BC5A9F69345D}"/>
              </a:ext>
            </a:extLst>
          </p:cNvPr>
          <p:cNvSpPr>
            <a:spLocks noGrp="1"/>
          </p:cNvSpPr>
          <p:nvPr>
            <p:ph type="pic" sz="quarter" idx="30"/>
          </p:nvPr>
        </p:nvSpPr>
        <p:spPr>
          <a:xfrm>
            <a:off x="6738337" y="1652135"/>
            <a:ext cx="1583565" cy="1583565"/>
          </a:xfrm>
        </p:spPr>
        <p:txBody>
          <a:bodyPr anchor="ctr">
            <a:normAutofit/>
          </a:bodyPr>
          <a:lstStyle>
            <a:lvl1pPr marL="0" indent="0" algn="ctr">
              <a:buFontTx/>
              <a:buNone/>
              <a:defRPr sz="1200">
                <a:solidFill>
                  <a:schemeClr val="accent1"/>
                </a:solidFill>
              </a:defRPr>
            </a:lvl1pPr>
          </a:lstStyle>
          <a:p>
            <a:endParaRPr lang="fr-FR" dirty="0"/>
          </a:p>
        </p:txBody>
      </p:sp>
      <p:sp>
        <p:nvSpPr>
          <p:cNvPr id="19" name="Slide Number Placeholder 22">
            <a:extLst>
              <a:ext uri="{FF2B5EF4-FFF2-40B4-BE49-F238E27FC236}">
                <a16:creationId xmlns:a16="http://schemas.microsoft.com/office/drawing/2014/main" id="{437C9360-105C-8E4D-BBD5-1F4804CB68E5}"/>
              </a:ext>
            </a:extLst>
          </p:cNvPr>
          <p:cNvSpPr>
            <a:spLocks noGrp="1"/>
          </p:cNvSpPr>
          <p:nvPr>
            <p:ph type="sldNum" sz="quarter" idx="13"/>
          </p:nvPr>
        </p:nvSpPr>
        <p:spPr>
          <a:xfrm>
            <a:off x="8396239" y="5424876"/>
            <a:ext cx="718886" cy="299749"/>
          </a:xfrm>
        </p:spPr>
        <p:txBody>
          <a:bodyPr/>
          <a:lstStyle/>
          <a:p>
            <a:fld id="{55629684-967F-1947-AF63-4A9319553478}" type="slidenum">
              <a:rPr lang="en-US" smtClean="0"/>
              <a:pPr/>
              <a:t>‹N°›</a:t>
            </a:fld>
            <a:endParaRPr lang="en-US"/>
          </a:p>
        </p:txBody>
      </p:sp>
      <p:sp>
        <p:nvSpPr>
          <p:cNvPr id="23" name="Freeform 22">
            <a:extLst>
              <a:ext uri="{FF2B5EF4-FFF2-40B4-BE49-F238E27FC236}">
                <a16:creationId xmlns:a16="http://schemas.microsoft.com/office/drawing/2014/main" id="{15EB98F0-FD69-9E47-B427-3FF4E01D5C5A}"/>
              </a:ext>
            </a:extLst>
          </p:cNvPr>
          <p:cNvSpPr/>
          <p:nvPr userDrawn="1"/>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2" name="ZoneTexte 1">
            <a:extLst>
              <a:ext uri="{FF2B5EF4-FFF2-40B4-BE49-F238E27FC236}">
                <a16:creationId xmlns:a16="http://schemas.microsoft.com/office/drawing/2014/main" id="{ABC95B92-B591-2B4C-A9C5-A3E70CF1DB10}"/>
              </a:ext>
            </a:extLst>
          </p:cNvPr>
          <p:cNvSpPr txBox="1"/>
          <p:nvPr userDrawn="1"/>
        </p:nvSpPr>
        <p:spPr>
          <a:xfrm>
            <a:off x="1630837" y="622169"/>
            <a:ext cx="0" cy="0"/>
          </a:xfrm>
          <a:prstGeom prst="rect">
            <a:avLst/>
          </a:prstGeom>
          <a:noFill/>
        </p:spPr>
        <p:txBody>
          <a:bodyPr wrap="none" rtlCol="0">
            <a:noAutofit/>
          </a:bodyPr>
          <a:lstStyle/>
          <a:p>
            <a:pPr algn="l"/>
            <a:endParaRPr lang="fr-FR" dirty="0" err="1">
              <a:solidFill>
                <a:schemeClr val="accent6"/>
              </a:solidFill>
              <a:latin typeface="Futura Std Light" panose="020B0402020204020303" pitchFamily="34" charset="77"/>
            </a:endParaRPr>
          </a:p>
        </p:txBody>
      </p:sp>
      <p:sp>
        <p:nvSpPr>
          <p:cNvPr id="22" name="Espace réservé du texte 2">
            <a:extLst>
              <a:ext uri="{FF2B5EF4-FFF2-40B4-BE49-F238E27FC236}">
                <a16:creationId xmlns:a16="http://schemas.microsoft.com/office/drawing/2014/main" id="{74E248D8-79C1-3F40-8437-69A1F98C8CED}"/>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chemeClr val="accent2"/>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335163963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exte blanc">
    <p:bg>
      <p:bgPr>
        <a:solidFill>
          <a:schemeClr val="bg1"/>
        </a:solidFill>
        <a:effectLst/>
      </p:bgPr>
    </p:bg>
    <p:spTree>
      <p:nvGrpSpPr>
        <p:cNvPr id="1" name=""/>
        <p:cNvGrpSpPr/>
        <p:nvPr/>
      </p:nvGrpSpPr>
      <p:grpSpPr>
        <a:xfrm>
          <a:off x="0" y="0"/>
          <a:ext cx="0" cy="0"/>
          <a:chOff x="0" y="0"/>
          <a:chExt cx="0" cy="0"/>
        </a:xfrm>
      </p:grpSpPr>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p>
            <a:r>
              <a:rPr lang="en-US"/>
              <a:t>SQLI 2019</a:t>
            </a:r>
            <a:endParaRPr lang="en-US" dirty="0"/>
          </a:p>
        </p:txBody>
      </p:sp>
      <p:sp>
        <p:nvSpPr>
          <p:cNvPr id="6" name="Slide Number Placeholder 22">
            <a:extLst>
              <a:ext uri="{FF2B5EF4-FFF2-40B4-BE49-F238E27FC236}">
                <a16:creationId xmlns:a16="http://schemas.microsoft.com/office/drawing/2014/main" id="{A59EC94A-9FE8-9443-AC55-1EFE822151B2}"/>
              </a:ext>
            </a:extLst>
          </p:cNvPr>
          <p:cNvSpPr>
            <a:spLocks noGrp="1"/>
          </p:cNvSpPr>
          <p:nvPr>
            <p:ph type="sldNum" sz="quarter" idx="13"/>
          </p:nvPr>
        </p:nvSpPr>
        <p:spPr>
          <a:xfrm>
            <a:off x="8396239" y="5424876"/>
            <a:ext cx="718886" cy="299749"/>
          </a:xfrm>
        </p:spPr>
        <p:txBody>
          <a:bodyPr/>
          <a:lstStyle/>
          <a:p>
            <a:fld id="{55629684-967F-1947-AF63-4A9319553478}" type="slidenum">
              <a:rPr lang="en-US" smtClean="0"/>
              <a:pPr/>
              <a:t>‹N°›</a:t>
            </a:fld>
            <a:endParaRPr lang="en-US"/>
          </a:p>
        </p:txBody>
      </p:sp>
      <p:sp>
        <p:nvSpPr>
          <p:cNvPr id="9" name="Text Placeholder 2">
            <a:extLst>
              <a:ext uri="{FF2B5EF4-FFF2-40B4-BE49-F238E27FC236}">
                <a16:creationId xmlns:a16="http://schemas.microsoft.com/office/drawing/2014/main" id="{F0517FF8-080B-304F-8AC6-1D7A8B2228C2}"/>
              </a:ext>
            </a:extLst>
          </p:cNvPr>
          <p:cNvSpPr>
            <a:spLocks noGrp="1"/>
          </p:cNvSpPr>
          <p:nvPr>
            <p:ph type="body" sz="quarter" idx="22" hasCustomPrompt="1"/>
          </p:nvPr>
        </p:nvSpPr>
        <p:spPr>
          <a:xfrm>
            <a:off x="348504" y="1261478"/>
            <a:ext cx="8480365" cy="4057654"/>
          </a:xfrm>
        </p:spPr>
        <p:txBody>
          <a:bodyPr>
            <a:normAutofit/>
          </a:bodyPr>
          <a:lstStyle>
            <a:lvl1pPr>
              <a:buSzPct val="140000"/>
              <a:defRPr sz="1400"/>
            </a:lvl1pPr>
            <a:lvl2pPr>
              <a:defRPr sz="1300"/>
            </a:lvl2pPr>
            <a:lvl3pPr>
              <a:defRPr sz="1300"/>
            </a:lvl3pPr>
            <a:lvl4pPr>
              <a:defRPr sz="1300"/>
            </a:lvl4pPr>
            <a:lvl5pPr>
              <a:defRPr sz="1300"/>
            </a:lvl5pPr>
          </a:lstStyle>
          <a:p>
            <a:pPr lvl="0"/>
            <a:r>
              <a:rPr lang="en-US" dirty="0"/>
              <a:t>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reeform 7">
            <a:extLst>
              <a:ext uri="{FF2B5EF4-FFF2-40B4-BE49-F238E27FC236}">
                <a16:creationId xmlns:a16="http://schemas.microsoft.com/office/drawing/2014/main" id="{E277B166-2ED1-FE43-94EC-B4BCE12AA7DB}"/>
              </a:ext>
            </a:extLst>
          </p:cNvPr>
          <p:cNvSpPr/>
          <p:nvPr userDrawn="1"/>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0" name="Espace réservé du texte 2">
            <a:extLst>
              <a:ext uri="{FF2B5EF4-FFF2-40B4-BE49-F238E27FC236}">
                <a16:creationId xmlns:a16="http://schemas.microsoft.com/office/drawing/2014/main" id="{97095A6E-AFFD-CE44-AC9D-85A67891719A}"/>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chemeClr val="accent2"/>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42393593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Graphique blanc">
    <p:bg>
      <p:bgPr>
        <a:solidFill>
          <a:schemeClr val="bg1"/>
        </a:solidFill>
        <a:effectLst/>
      </p:bgPr>
    </p:bg>
    <p:spTree>
      <p:nvGrpSpPr>
        <p:cNvPr id="1" name=""/>
        <p:cNvGrpSpPr/>
        <p:nvPr/>
      </p:nvGrpSpPr>
      <p:grpSpPr>
        <a:xfrm>
          <a:off x="0" y="0"/>
          <a:ext cx="0" cy="0"/>
          <a:chOff x="0" y="0"/>
          <a:chExt cx="0" cy="0"/>
        </a:xfrm>
      </p:grpSpPr>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p>
            <a:r>
              <a:rPr lang="en-US"/>
              <a:t>SQLI 2019</a:t>
            </a:r>
            <a:endParaRPr lang="en-US" dirty="0"/>
          </a:p>
        </p:txBody>
      </p:sp>
      <p:sp>
        <p:nvSpPr>
          <p:cNvPr id="9" name="Rectangle 8">
            <a:extLst>
              <a:ext uri="{FF2B5EF4-FFF2-40B4-BE49-F238E27FC236}">
                <a16:creationId xmlns:a16="http://schemas.microsoft.com/office/drawing/2014/main" id="{0DABD005-6990-4E4E-BE68-F5D7852B9309}"/>
              </a:ext>
            </a:extLst>
          </p:cNvPr>
          <p:cNvSpPr/>
          <p:nvPr userDrawn="1"/>
        </p:nvSpPr>
        <p:spPr>
          <a:xfrm>
            <a:off x="684966" y="1979548"/>
            <a:ext cx="7774070" cy="2578485"/>
          </a:xfrm>
          <a:prstGeom prst="rect">
            <a:avLst/>
          </a:prstGeom>
          <a:noFill/>
          <a:ln w="3175"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2"/>
              </a:solidFill>
              <a:latin typeface="Arial" panose="020B0604020202020204" pitchFamily="34" charset="0"/>
            </a:endParaRPr>
          </a:p>
        </p:txBody>
      </p:sp>
      <p:sp>
        <p:nvSpPr>
          <p:cNvPr id="3" name="Espace réservé du graphique 2">
            <a:extLst>
              <a:ext uri="{FF2B5EF4-FFF2-40B4-BE49-F238E27FC236}">
                <a16:creationId xmlns:a16="http://schemas.microsoft.com/office/drawing/2014/main" id="{84694AD5-2F42-7D4F-AD5B-23D4932BC769}"/>
              </a:ext>
            </a:extLst>
          </p:cNvPr>
          <p:cNvSpPr>
            <a:spLocks noGrp="1"/>
          </p:cNvSpPr>
          <p:nvPr>
            <p:ph type="chart" sz="quarter" idx="22"/>
          </p:nvPr>
        </p:nvSpPr>
        <p:spPr>
          <a:xfrm>
            <a:off x="1005617" y="1530998"/>
            <a:ext cx="7135812" cy="3230562"/>
          </a:xfrm>
        </p:spPr>
        <p:txBody>
          <a:bodyPr anchor="ctr"/>
          <a:lstStyle>
            <a:lvl1pPr marL="0" indent="0" algn="ctr">
              <a:buFontTx/>
              <a:buNone/>
              <a:defRPr>
                <a:solidFill>
                  <a:schemeClr val="accent1"/>
                </a:solidFill>
              </a:defRPr>
            </a:lvl1pPr>
          </a:lstStyle>
          <a:p>
            <a:endParaRPr lang="fr-FR" dirty="0"/>
          </a:p>
        </p:txBody>
      </p:sp>
      <p:sp>
        <p:nvSpPr>
          <p:cNvPr id="7" name="Slide Number Placeholder 22">
            <a:extLst>
              <a:ext uri="{FF2B5EF4-FFF2-40B4-BE49-F238E27FC236}">
                <a16:creationId xmlns:a16="http://schemas.microsoft.com/office/drawing/2014/main" id="{97302CD9-F2DF-9942-BED9-9A2E399C3E7A}"/>
              </a:ext>
            </a:extLst>
          </p:cNvPr>
          <p:cNvSpPr>
            <a:spLocks noGrp="1"/>
          </p:cNvSpPr>
          <p:nvPr>
            <p:ph type="sldNum" sz="quarter" idx="13"/>
          </p:nvPr>
        </p:nvSpPr>
        <p:spPr>
          <a:xfrm>
            <a:off x="8396239" y="5424876"/>
            <a:ext cx="718886" cy="299749"/>
          </a:xfrm>
        </p:spPr>
        <p:txBody>
          <a:bodyPr/>
          <a:lstStyle/>
          <a:p>
            <a:fld id="{55629684-967F-1947-AF63-4A9319553478}" type="slidenum">
              <a:rPr lang="en-US" smtClean="0"/>
              <a:pPr/>
              <a:t>‹N°›</a:t>
            </a:fld>
            <a:endParaRPr lang="en-US"/>
          </a:p>
        </p:txBody>
      </p:sp>
      <p:sp>
        <p:nvSpPr>
          <p:cNvPr id="10" name="Freeform 9">
            <a:extLst>
              <a:ext uri="{FF2B5EF4-FFF2-40B4-BE49-F238E27FC236}">
                <a16:creationId xmlns:a16="http://schemas.microsoft.com/office/drawing/2014/main" id="{007E9BE9-1853-9945-8B33-AE991DC645A5}"/>
              </a:ext>
            </a:extLst>
          </p:cNvPr>
          <p:cNvSpPr/>
          <p:nvPr userDrawn="1"/>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1" name="Espace réservé du texte 2">
            <a:extLst>
              <a:ext uri="{FF2B5EF4-FFF2-40B4-BE49-F238E27FC236}">
                <a16:creationId xmlns:a16="http://schemas.microsoft.com/office/drawing/2014/main" id="{8763AD3C-392A-5F47-891C-3FF05A8677E4}"/>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chemeClr val="accent2"/>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127735480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exte/Texte blanc">
    <p:bg>
      <p:bgPr>
        <a:solidFill>
          <a:schemeClr val="bg1"/>
        </a:solidFill>
        <a:effectLst/>
      </p:bgPr>
    </p:bg>
    <p:spTree>
      <p:nvGrpSpPr>
        <p:cNvPr id="1" name=""/>
        <p:cNvGrpSpPr/>
        <p:nvPr/>
      </p:nvGrpSpPr>
      <p:grpSpPr>
        <a:xfrm>
          <a:off x="0" y="0"/>
          <a:ext cx="0" cy="0"/>
          <a:chOff x="0" y="0"/>
          <a:chExt cx="0" cy="0"/>
        </a:xfrm>
      </p:grpSpPr>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p>
            <a:r>
              <a:rPr lang="en-US"/>
              <a:t>SQLI 2019</a:t>
            </a:r>
            <a:endParaRPr lang="en-US" dirty="0"/>
          </a:p>
        </p:txBody>
      </p:sp>
      <p:sp>
        <p:nvSpPr>
          <p:cNvPr id="8" name="Slide Number Placeholder 22">
            <a:extLst>
              <a:ext uri="{FF2B5EF4-FFF2-40B4-BE49-F238E27FC236}">
                <a16:creationId xmlns:a16="http://schemas.microsoft.com/office/drawing/2014/main" id="{CC42C0DC-4C07-9C48-9A88-612F0C876F2B}"/>
              </a:ext>
            </a:extLst>
          </p:cNvPr>
          <p:cNvSpPr>
            <a:spLocks noGrp="1"/>
          </p:cNvSpPr>
          <p:nvPr>
            <p:ph type="sldNum" sz="quarter" idx="13"/>
          </p:nvPr>
        </p:nvSpPr>
        <p:spPr>
          <a:xfrm>
            <a:off x="8396239" y="5424876"/>
            <a:ext cx="718886" cy="299749"/>
          </a:xfrm>
        </p:spPr>
        <p:txBody>
          <a:bodyPr/>
          <a:lstStyle/>
          <a:p>
            <a:fld id="{55629684-967F-1947-AF63-4A9319553478}" type="slidenum">
              <a:rPr lang="en-US" smtClean="0"/>
              <a:pPr/>
              <a:t>‹N°›</a:t>
            </a:fld>
            <a:endParaRPr lang="en-US"/>
          </a:p>
        </p:txBody>
      </p:sp>
      <p:sp>
        <p:nvSpPr>
          <p:cNvPr id="11" name="Text Placeholder 2">
            <a:extLst>
              <a:ext uri="{FF2B5EF4-FFF2-40B4-BE49-F238E27FC236}">
                <a16:creationId xmlns:a16="http://schemas.microsoft.com/office/drawing/2014/main" id="{0F54C2E1-9296-0746-9F3A-EDBA5C278CF4}"/>
              </a:ext>
            </a:extLst>
          </p:cNvPr>
          <p:cNvSpPr>
            <a:spLocks noGrp="1"/>
          </p:cNvSpPr>
          <p:nvPr>
            <p:ph type="body" sz="quarter" idx="23" hasCustomPrompt="1"/>
          </p:nvPr>
        </p:nvSpPr>
        <p:spPr>
          <a:xfrm>
            <a:off x="4789365" y="1261478"/>
            <a:ext cx="4039504" cy="4057654"/>
          </a:xfrm>
        </p:spPr>
        <p:txBody>
          <a:bodyPr>
            <a:normAutofit/>
          </a:bodyPr>
          <a:lstStyle>
            <a:lvl1pPr>
              <a:buSzPct val="140000"/>
              <a:defRPr sz="1400"/>
            </a:lvl1pPr>
            <a:lvl2pPr>
              <a:defRPr sz="1300"/>
            </a:lvl2pPr>
            <a:lvl3pPr>
              <a:defRPr sz="1300"/>
            </a:lvl3pPr>
            <a:lvl4pPr>
              <a:defRPr sz="1300"/>
            </a:lvl4pPr>
            <a:lvl5pPr>
              <a:defRPr sz="1300"/>
            </a:lvl5pPr>
          </a:lstStyle>
          <a:p>
            <a:pPr lvl="0"/>
            <a:r>
              <a:rPr lang="en-US" dirty="0"/>
              <a:t>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
            <a:extLst>
              <a:ext uri="{FF2B5EF4-FFF2-40B4-BE49-F238E27FC236}">
                <a16:creationId xmlns:a16="http://schemas.microsoft.com/office/drawing/2014/main" id="{8BE29097-1DFD-C24C-8F2E-55E9EB8D414E}"/>
              </a:ext>
            </a:extLst>
          </p:cNvPr>
          <p:cNvSpPr>
            <a:spLocks noGrp="1"/>
          </p:cNvSpPr>
          <p:nvPr>
            <p:ph type="body" sz="quarter" idx="24" hasCustomPrompt="1"/>
          </p:nvPr>
        </p:nvSpPr>
        <p:spPr>
          <a:xfrm>
            <a:off x="348505" y="1261478"/>
            <a:ext cx="4039504" cy="4057654"/>
          </a:xfrm>
        </p:spPr>
        <p:txBody>
          <a:bodyPr>
            <a:normAutofit/>
          </a:bodyPr>
          <a:lstStyle>
            <a:lvl1pPr>
              <a:buSzPct val="140000"/>
              <a:defRPr sz="1400"/>
            </a:lvl1pPr>
            <a:lvl2pPr>
              <a:defRPr sz="1300"/>
            </a:lvl2pPr>
            <a:lvl3pPr>
              <a:defRPr sz="1300"/>
            </a:lvl3pPr>
            <a:lvl4pPr>
              <a:defRPr sz="1300"/>
            </a:lvl4pPr>
            <a:lvl5pPr>
              <a:defRPr sz="1300"/>
            </a:lvl5pPr>
          </a:lstStyle>
          <a:p>
            <a:pPr lvl="0"/>
            <a:r>
              <a:rPr lang="en-US" dirty="0"/>
              <a:t>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reeform 9">
            <a:extLst>
              <a:ext uri="{FF2B5EF4-FFF2-40B4-BE49-F238E27FC236}">
                <a16:creationId xmlns:a16="http://schemas.microsoft.com/office/drawing/2014/main" id="{421E6732-7B2A-1849-B5B0-498BC0C93D82}"/>
              </a:ext>
            </a:extLst>
          </p:cNvPr>
          <p:cNvSpPr/>
          <p:nvPr userDrawn="1"/>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4" name="Espace réservé du texte 2">
            <a:extLst>
              <a:ext uri="{FF2B5EF4-FFF2-40B4-BE49-F238E27FC236}">
                <a16:creationId xmlns:a16="http://schemas.microsoft.com/office/drawing/2014/main" id="{94B1D93E-721F-5340-AAB0-F8B53D249D9A}"/>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chemeClr val="accent2"/>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305079641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xte/Image blanc">
    <p:bg>
      <p:bgPr>
        <a:solidFill>
          <a:schemeClr val="bg1"/>
        </a:solidFill>
        <a:effectLst/>
      </p:bgPr>
    </p:bg>
    <p:spTree>
      <p:nvGrpSpPr>
        <p:cNvPr id="1" name=""/>
        <p:cNvGrpSpPr/>
        <p:nvPr/>
      </p:nvGrpSpPr>
      <p:grpSpPr>
        <a:xfrm>
          <a:off x="0" y="0"/>
          <a:ext cx="0" cy="0"/>
          <a:chOff x="0" y="0"/>
          <a:chExt cx="0" cy="0"/>
        </a:xfrm>
      </p:grpSpPr>
      <p:sp>
        <p:nvSpPr>
          <p:cNvPr id="23" name="Espace réservé pour une image  11">
            <a:extLst>
              <a:ext uri="{FF2B5EF4-FFF2-40B4-BE49-F238E27FC236}">
                <a16:creationId xmlns:a16="http://schemas.microsoft.com/office/drawing/2014/main" id="{8FABAA2C-7470-2645-A468-05E07D90BFCA}"/>
              </a:ext>
            </a:extLst>
          </p:cNvPr>
          <p:cNvSpPr>
            <a:spLocks noGrp="1"/>
          </p:cNvSpPr>
          <p:nvPr>
            <p:ph type="pic" sz="quarter" idx="24"/>
          </p:nvPr>
        </p:nvSpPr>
        <p:spPr>
          <a:xfrm>
            <a:off x="5192843" y="1656787"/>
            <a:ext cx="3223117" cy="3223117"/>
          </a:xfrm>
        </p:spPr>
        <p:txBody>
          <a:bodyPr anchor="ctr"/>
          <a:lstStyle>
            <a:lvl1pPr marL="0" indent="0" algn="ctr">
              <a:buFontTx/>
              <a:buNone/>
              <a:defRPr>
                <a:solidFill>
                  <a:schemeClr val="accent1"/>
                </a:solidFill>
              </a:defRPr>
            </a:lvl1pPr>
          </a:lstStyle>
          <a:p>
            <a:endParaRPr lang="fr-FR" dirty="0"/>
          </a:p>
        </p:txBody>
      </p:sp>
      <p:pic>
        <p:nvPicPr>
          <p:cNvPr id="5" name="Image 4">
            <a:extLst>
              <a:ext uri="{FF2B5EF4-FFF2-40B4-BE49-F238E27FC236}">
                <a16:creationId xmlns:a16="http://schemas.microsoft.com/office/drawing/2014/main" id="{003A1EB9-1EE9-2F4E-882E-37C651ED7DFB}"/>
              </a:ext>
            </a:extLst>
          </p:cNvPr>
          <p:cNvPicPr>
            <a:picLocks noChangeAspect="1"/>
          </p:cNvPicPr>
          <p:nvPr userDrawn="1"/>
        </p:nvPicPr>
        <p:blipFill>
          <a:blip r:embed="rId2"/>
          <a:stretch>
            <a:fillRect/>
          </a:stretch>
        </p:blipFill>
        <p:spPr>
          <a:xfrm>
            <a:off x="4567609" y="3952024"/>
            <a:ext cx="1472852" cy="1472852"/>
          </a:xfrm>
          <a:prstGeom prst="rect">
            <a:avLst/>
          </a:prstGeom>
        </p:spPr>
      </p:pic>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p>
            <a:r>
              <a:rPr lang="en-US"/>
              <a:t>SQLI 2019</a:t>
            </a:r>
            <a:endParaRPr lang="en-US" dirty="0"/>
          </a:p>
        </p:txBody>
      </p:sp>
      <p:cxnSp>
        <p:nvCxnSpPr>
          <p:cNvPr id="21" name="Connecteur droit 20">
            <a:extLst>
              <a:ext uri="{FF2B5EF4-FFF2-40B4-BE49-F238E27FC236}">
                <a16:creationId xmlns:a16="http://schemas.microsoft.com/office/drawing/2014/main" id="{44AAB4BF-B183-6247-8AD2-323393B17B97}"/>
              </a:ext>
            </a:extLst>
          </p:cNvPr>
          <p:cNvCxnSpPr>
            <a:cxnSpLocks/>
          </p:cNvCxnSpPr>
          <p:nvPr userDrawn="1"/>
        </p:nvCxnSpPr>
        <p:spPr>
          <a:xfrm>
            <a:off x="7177030" y="5247100"/>
            <a:ext cx="1338042" cy="11837"/>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Slide Number Placeholder 22">
            <a:extLst>
              <a:ext uri="{FF2B5EF4-FFF2-40B4-BE49-F238E27FC236}">
                <a16:creationId xmlns:a16="http://schemas.microsoft.com/office/drawing/2014/main" id="{C5613AC1-AF38-DD49-9DCF-BB9F83F35080}"/>
              </a:ext>
            </a:extLst>
          </p:cNvPr>
          <p:cNvSpPr>
            <a:spLocks noGrp="1"/>
          </p:cNvSpPr>
          <p:nvPr>
            <p:ph type="sldNum" sz="quarter" idx="13"/>
          </p:nvPr>
        </p:nvSpPr>
        <p:spPr>
          <a:xfrm>
            <a:off x="8396239" y="5424876"/>
            <a:ext cx="718886" cy="299749"/>
          </a:xfrm>
        </p:spPr>
        <p:txBody>
          <a:bodyPr/>
          <a:lstStyle/>
          <a:p>
            <a:fld id="{55629684-967F-1947-AF63-4A9319553478}" type="slidenum">
              <a:rPr lang="en-US" smtClean="0"/>
              <a:pPr/>
              <a:t>‹N°›</a:t>
            </a:fld>
            <a:endParaRPr lang="en-US"/>
          </a:p>
        </p:txBody>
      </p:sp>
      <p:sp>
        <p:nvSpPr>
          <p:cNvPr id="12" name="Text Placeholder 2">
            <a:extLst>
              <a:ext uri="{FF2B5EF4-FFF2-40B4-BE49-F238E27FC236}">
                <a16:creationId xmlns:a16="http://schemas.microsoft.com/office/drawing/2014/main" id="{CE647889-A974-C94A-9F33-A0B956B159DE}"/>
              </a:ext>
            </a:extLst>
          </p:cNvPr>
          <p:cNvSpPr>
            <a:spLocks noGrp="1"/>
          </p:cNvSpPr>
          <p:nvPr>
            <p:ph type="body" sz="quarter" idx="26" hasCustomPrompt="1"/>
          </p:nvPr>
        </p:nvSpPr>
        <p:spPr>
          <a:xfrm>
            <a:off x="512812" y="1490079"/>
            <a:ext cx="4360274" cy="3602622"/>
          </a:xfrm>
        </p:spPr>
        <p:txBody>
          <a:bodyPr>
            <a:normAutofit/>
          </a:bodyPr>
          <a:lstStyle>
            <a:lvl1pPr>
              <a:buSzPct val="140000"/>
              <a:defRPr sz="1400"/>
            </a:lvl1pPr>
            <a:lvl2pPr>
              <a:defRPr sz="1300"/>
            </a:lvl2pPr>
            <a:lvl3pPr>
              <a:defRPr sz="1300"/>
            </a:lvl3pPr>
            <a:lvl4pPr>
              <a:defRPr sz="1300"/>
            </a:lvl4pPr>
            <a:lvl5pPr>
              <a:defRPr sz="1300"/>
            </a:lvl5pPr>
          </a:lstStyle>
          <a:p>
            <a:pPr lvl="0"/>
            <a:r>
              <a:rPr lang="en-US" dirty="0"/>
              <a:t>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reeform 13">
            <a:extLst>
              <a:ext uri="{FF2B5EF4-FFF2-40B4-BE49-F238E27FC236}">
                <a16:creationId xmlns:a16="http://schemas.microsoft.com/office/drawing/2014/main" id="{00884CE0-9A72-B04E-A70B-F1DE005D16FC}"/>
              </a:ext>
            </a:extLst>
          </p:cNvPr>
          <p:cNvSpPr/>
          <p:nvPr userDrawn="1"/>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6" name="Espace réservé du texte 2">
            <a:extLst>
              <a:ext uri="{FF2B5EF4-FFF2-40B4-BE49-F238E27FC236}">
                <a16:creationId xmlns:a16="http://schemas.microsoft.com/office/drawing/2014/main" id="{F191D2FE-859F-9F4D-819C-90D19AD80C8D}"/>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chemeClr val="accent2"/>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
        <p:nvSpPr>
          <p:cNvPr id="2" name="ZoneTexte 1">
            <a:extLst>
              <a:ext uri="{FF2B5EF4-FFF2-40B4-BE49-F238E27FC236}">
                <a16:creationId xmlns:a16="http://schemas.microsoft.com/office/drawing/2014/main" id="{9BBB96C4-9F4C-8543-8744-17E48D0935D4}"/>
              </a:ext>
            </a:extLst>
          </p:cNvPr>
          <p:cNvSpPr txBox="1"/>
          <p:nvPr userDrawn="1"/>
        </p:nvSpPr>
        <p:spPr>
          <a:xfrm>
            <a:off x="5339644" y="5588000"/>
            <a:ext cx="0" cy="0"/>
          </a:xfrm>
          <a:prstGeom prst="rect">
            <a:avLst/>
          </a:prstGeom>
          <a:noFill/>
        </p:spPr>
        <p:txBody>
          <a:bodyPr wrap="none" rtlCol="0">
            <a:noAutofit/>
          </a:bodyPr>
          <a:lstStyle/>
          <a:p>
            <a:pPr algn="l"/>
            <a:endParaRPr lang="fr-FR" dirty="0" err="1">
              <a:solidFill>
                <a:schemeClr val="accent6"/>
              </a:solidFill>
              <a:latin typeface="Futura Std Light" panose="020B0402020204020303" pitchFamily="34" charset="77"/>
            </a:endParaRPr>
          </a:p>
        </p:txBody>
      </p:sp>
      <p:sp>
        <p:nvSpPr>
          <p:cNvPr id="9" name="Rectangle 8">
            <a:extLst>
              <a:ext uri="{FF2B5EF4-FFF2-40B4-BE49-F238E27FC236}">
                <a16:creationId xmlns:a16="http://schemas.microsoft.com/office/drawing/2014/main" id="{DF50A97D-1842-9742-A95B-E4A00E9BAFB0}"/>
              </a:ext>
            </a:extLst>
          </p:cNvPr>
          <p:cNvSpPr/>
          <p:nvPr userDrawn="1"/>
        </p:nvSpPr>
        <p:spPr>
          <a:xfrm>
            <a:off x="5093732" y="1557679"/>
            <a:ext cx="3421340" cy="3421340"/>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Tree>
    <p:extLst>
      <p:ext uri="{BB962C8B-B14F-4D97-AF65-F5344CB8AC3E}">
        <p14:creationId xmlns:p14="http://schemas.microsoft.com/office/powerpoint/2010/main" val="275263657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Image/Texte blanc">
    <p:bg>
      <p:bgPr>
        <a:solidFill>
          <a:schemeClr val="bg1"/>
        </a:solidFill>
        <a:effectLst/>
      </p:bgPr>
    </p:bg>
    <p:spTree>
      <p:nvGrpSpPr>
        <p:cNvPr id="1" name=""/>
        <p:cNvGrpSpPr/>
        <p:nvPr/>
      </p:nvGrpSpPr>
      <p:grpSpPr>
        <a:xfrm>
          <a:off x="0" y="0"/>
          <a:ext cx="0" cy="0"/>
          <a:chOff x="0" y="0"/>
          <a:chExt cx="0" cy="0"/>
        </a:xfrm>
      </p:grpSpPr>
      <p:sp>
        <p:nvSpPr>
          <p:cNvPr id="23" name="Espace réservé pour une image  11">
            <a:extLst>
              <a:ext uri="{FF2B5EF4-FFF2-40B4-BE49-F238E27FC236}">
                <a16:creationId xmlns:a16="http://schemas.microsoft.com/office/drawing/2014/main" id="{8FABAA2C-7470-2645-A468-05E07D90BFCA}"/>
              </a:ext>
            </a:extLst>
          </p:cNvPr>
          <p:cNvSpPr>
            <a:spLocks noGrp="1"/>
          </p:cNvSpPr>
          <p:nvPr>
            <p:ph type="pic" sz="quarter" idx="24"/>
          </p:nvPr>
        </p:nvSpPr>
        <p:spPr>
          <a:xfrm>
            <a:off x="657910" y="1656787"/>
            <a:ext cx="3223117" cy="3223117"/>
          </a:xfrm>
        </p:spPr>
        <p:txBody>
          <a:bodyPr anchor="ctr"/>
          <a:lstStyle>
            <a:lvl1pPr marL="0" indent="0" algn="ctr">
              <a:buFontTx/>
              <a:buNone/>
              <a:defRPr>
                <a:solidFill>
                  <a:schemeClr val="accent1"/>
                </a:solidFill>
              </a:defRPr>
            </a:lvl1pPr>
          </a:lstStyle>
          <a:p>
            <a:endParaRPr lang="fr-FR" dirty="0"/>
          </a:p>
        </p:txBody>
      </p:sp>
      <p:pic>
        <p:nvPicPr>
          <p:cNvPr id="14" name="Image 13">
            <a:extLst>
              <a:ext uri="{FF2B5EF4-FFF2-40B4-BE49-F238E27FC236}">
                <a16:creationId xmlns:a16="http://schemas.microsoft.com/office/drawing/2014/main" id="{56D98E4B-15DA-4641-B215-68F881DB8CA2}"/>
              </a:ext>
            </a:extLst>
          </p:cNvPr>
          <p:cNvPicPr>
            <a:picLocks noChangeAspect="1"/>
          </p:cNvPicPr>
          <p:nvPr userDrawn="1"/>
        </p:nvPicPr>
        <p:blipFill>
          <a:blip r:embed="rId2"/>
          <a:stretch>
            <a:fillRect/>
          </a:stretch>
        </p:blipFill>
        <p:spPr>
          <a:xfrm>
            <a:off x="2854009" y="3952024"/>
            <a:ext cx="1472852" cy="1472852"/>
          </a:xfrm>
          <a:prstGeom prst="rect">
            <a:avLst/>
          </a:prstGeom>
        </p:spPr>
      </p:pic>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p>
            <a:r>
              <a:rPr lang="en-US"/>
              <a:t>SQLI 2019</a:t>
            </a:r>
            <a:endParaRPr lang="en-US" dirty="0"/>
          </a:p>
        </p:txBody>
      </p:sp>
      <p:cxnSp>
        <p:nvCxnSpPr>
          <p:cNvPr id="21" name="Connecteur droit 20">
            <a:extLst>
              <a:ext uri="{FF2B5EF4-FFF2-40B4-BE49-F238E27FC236}">
                <a16:creationId xmlns:a16="http://schemas.microsoft.com/office/drawing/2014/main" id="{44AAB4BF-B183-6247-8AD2-323393B17B97}"/>
              </a:ext>
            </a:extLst>
          </p:cNvPr>
          <p:cNvCxnSpPr>
            <a:cxnSpLocks/>
          </p:cNvCxnSpPr>
          <p:nvPr userDrawn="1"/>
        </p:nvCxnSpPr>
        <p:spPr>
          <a:xfrm>
            <a:off x="558799" y="5247100"/>
            <a:ext cx="1338042" cy="11837"/>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Slide Number Placeholder 22">
            <a:extLst>
              <a:ext uri="{FF2B5EF4-FFF2-40B4-BE49-F238E27FC236}">
                <a16:creationId xmlns:a16="http://schemas.microsoft.com/office/drawing/2014/main" id="{52B8A649-B01A-674E-A8A0-9D1B95991B43}"/>
              </a:ext>
            </a:extLst>
          </p:cNvPr>
          <p:cNvSpPr>
            <a:spLocks noGrp="1"/>
          </p:cNvSpPr>
          <p:nvPr>
            <p:ph type="sldNum" sz="quarter" idx="13"/>
          </p:nvPr>
        </p:nvSpPr>
        <p:spPr>
          <a:xfrm>
            <a:off x="8396239" y="5424876"/>
            <a:ext cx="718886" cy="299749"/>
          </a:xfrm>
        </p:spPr>
        <p:txBody>
          <a:bodyPr/>
          <a:lstStyle/>
          <a:p>
            <a:fld id="{55629684-967F-1947-AF63-4A9319553478}" type="slidenum">
              <a:rPr lang="en-US" smtClean="0"/>
              <a:pPr/>
              <a:t>‹N°›</a:t>
            </a:fld>
            <a:endParaRPr lang="en-US"/>
          </a:p>
        </p:txBody>
      </p:sp>
      <p:sp>
        <p:nvSpPr>
          <p:cNvPr id="15" name="Text Placeholder 2">
            <a:extLst>
              <a:ext uri="{FF2B5EF4-FFF2-40B4-BE49-F238E27FC236}">
                <a16:creationId xmlns:a16="http://schemas.microsoft.com/office/drawing/2014/main" id="{FEA1AF8B-126E-3D47-A24A-64B3E0556924}"/>
              </a:ext>
            </a:extLst>
          </p:cNvPr>
          <p:cNvSpPr>
            <a:spLocks noGrp="1"/>
          </p:cNvSpPr>
          <p:nvPr>
            <p:ph type="body" sz="quarter" idx="27" hasCustomPrompt="1"/>
          </p:nvPr>
        </p:nvSpPr>
        <p:spPr>
          <a:xfrm>
            <a:off x="4156125" y="1490079"/>
            <a:ext cx="4360274" cy="3602622"/>
          </a:xfrm>
        </p:spPr>
        <p:txBody>
          <a:bodyPr>
            <a:normAutofit/>
          </a:bodyPr>
          <a:lstStyle>
            <a:lvl1pPr>
              <a:buSzPct val="140000"/>
              <a:defRPr sz="1400"/>
            </a:lvl1pPr>
            <a:lvl2pPr>
              <a:defRPr sz="1300"/>
            </a:lvl2pPr>
            <a:lvl3pPr>
              <a:defRPr sz="1300"/>
            </a:lvl3pPr>
            <a:lvl4pPr>
              <a:defRPr sz="1300"/>
            </a:lvl4pPr>
            <a:lvl5pPr>
              <a:defRPr sz="1300"/>
            </a:lvl5pPr>
          </a:lstStyle>
          <a:p>
            <a:pPr lvl="0"/>
            <a:r>
              <a:rPr lang="en-US" dirty="0"/>
              <a:t>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Freeform 16">
            <a:extLst>
              <a:ext uri="{FF2B5EF4-FFF2-40B4-BE49-F238E27FC236}">
                <a16:creationId xmlns:a16="http://schemas.microsoft.com/office/drawing/2014/main" id="{11F37759-1659-BF43-9F7C-B178111CAD04}"/>
              </a:ext>
            </a:extLst>
          </p:cNvPr>
          <p:cNvSpPr/>
          <p:nvPr userDrawn="1"/>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6" name="Espace réservé du texte 2">
            <a:extLst>
              <a:ext uri="{FF2B5EF4-FFF2-40B4-BE49-F238E27FC236}">
                <a16:creationId xmlns:a16="http://schemas.microsoft.com/office/drawing/2014/main" id="{26A7EA54-46E1-B343-B12B-2E739C807A13}"/>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chemeClr val="accent2"/>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
        <p:nvSpPr>
          <p:cNvPr id="9" name="Rectangle 8">
            <a:extLst>
              <a:ext uri="{FF2B5EF4-FFF2-40B4-BE49-F238E27FC236}">
                <a16:creationId xmlns:a16="http://schemas.microsoft.com/office/drawing/2014/main" id="{DF50A97D-1842-9742-A95B-E4A00E9BAFB0}"/>
              </a:ext>
            </a:extLst>
          </p:cNvPr>
          <p:cNvSpPr/>
          <p:nvPr userDrawn="1"/>
        </p:nvSpPr>
        <p:spPr>
          <a:xfrm>
            <a:off x="558799" y="1557679"/>
            <a:ext cx="3421340" cy="3421340"/>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Tree>
    <p:extLst>
      <p:ext uri="{BB962C8B-B14F-4D97-AF65-F5344CB8AC3E}">
        <p14:creationId xmlns:p14="http://schemas.microsoft.com/office/powerpoint/2010/main" val="215297360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xte/Image 2 blanc">
    <p:bg>
      <p:bgPr>
        <a:solidFill>
          <a:schemeClr val="bg1"/>
        </a:solidFill>
        <a:effectLst/>
      </p:bgPr>
    </p:bg>
    <p:spTree>
      <p:nvGrpSpPr>
        <p:cNvPr id="1" name=""/>
        <p:cNvGrpSpPr/>
        <p:nvPr/>
      </p:nvGrpSpPr>
      <p:grpSpPr>
        <a:xfrm>
          <a:off x="0" y="0"/>
          <a:ext cx="0" cy="0"/>
          <a:chOff x="0" y="0"/>
          <a:chExt cx="0" cy="0"/>
        </a:xfrm>
      </p:grpSpPr>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p>
            <a:r>
              <a:rPr lang="en-US"/>
              <a:t>SQLI 2019</a:t>
            </a:r>
            <a:endParaRPr lang="en-US" dirty="0"/>
          </a:p>
        </p:txBody>
      </p:sp>
      <p:sp>
        <p:nvSpPr>
          <p:cNvPr id="11" name="Espace réservé pour une image  11">
            <a:extLst>
              <a:ext uri="{FF2B5EF4-FFF2-40B4-BE49-F238E27FC236}">
                <a16:creationId xmlns:a16="http://schemas.microsoft.com/office/drawing/2014/main" id="{425FAC87-E1E9-EC41-AF73-0414B6AAF882}"/>
              </a:ext>
            </a:extLst>
          </p:cNvPr>
          <p:cNvSpPr>
            <a:spLocks noGrp="1"/>
          </p:cNvSpPr>
          <p:nvPr>
            <p:ph type="pic" sz="quarter" idx="24"/>
          </p:nvPr>
        </p:nvSpPr>
        <p:spPr>
          <a:xfrm>
            <a:off x="6361642" y="0"/>
            <a:ext cx="2776861" cy="5715000"/>
          </a:xfrm>
        </p:spPr>
        <p:txBody>
          <a:bodyPr anchor="ctr"/>
          <a:lstStyle>
            <a:lvl1pPr marL="0" indent="0" algn="ctr">
              <a:buFontTx/>
              <a:buNone/>
              <a:defRPr>
                <a:solidFill>
                  <a:schemeClr val="accent1"/>
                </a:solidFill>
              </a:defRPr>
            </a:lvl1pPr>
          </a:lstStyle>
          <a:p>
            <a:endParaRPr lang="fr-FR" dirty="0"/>
          </a:p>
        </p:txBody>
      </p:sp>
      <p:sp>
        <p:nvSpPr>
          <p:cNvPr id="7" name="Slide Number Placeholder 22">
            <a:extLst>
              <a:ext uri="{FF2B5EF4-FFF2-40B4-BE49-F238E27FC236}">
                <a16:creationId xmlns:a16="http://schemas.microsoft.com/office/drawing/2014/main" id="{CC57BF8D-CAFA-5A4A-8C31-5F183102FB33}"/>
              </a:ext>
            </a:extLst>
          </p:cNvPr>
          <p:cNvSpPr>
            <a:spLocks noGrp="1"/>
          </p:cNvSpPr>
          <p:nvPr>
            <p:ph type="sldNum" sz="quarter" idx="13"/>
          </p:nvPr>
        </p:nvSpPr>
        <p:spPr>
          <a:xfrm>
            <a:off x="8396239" y="5424876"/>
            <a:ext cx="718886" cy="299749"/>
          </a:xfrm>
        </p:spPr>
        <p:txBody>
          <a:bodyPr/>
          <a:lstStyle/>
          <a:p>
            <a:fld id="{55629684-967F-1947-AF63-4A9319553478}" type="slidenum">
              <a:rPr lang="en-US" smtClean="0"/>
              <a:pPr/>
              <a:t>‹N°›</a:t>
            </a:fld>
            <a:endParaRPr lang="en-US"/>
          </a:p>
        </p:txBody>
      </p:sp>
      <p:sp>
        <p:nvSpPr>
          <p:cNvPr id="8" name="Text Placeholder 2">
            <a:extLst>
              <a:ext uri="{FF2B5EF4-FFF2-40B4-BE49-F238E27FC236}">
                <a16:creationId xmlns:a16="http://schemas.microsoft.com/office/drawing/2014/main" id="{3499BACE-DA0C-FA4F-833D-DC90024ED17C}"/>
              </a:ext>
            </a:extLst>
          </p:cNvPr>
          <p:cNvSpPr>
            <a:spLocks noGrp="1"/>
          </p:cNvSpPr>
          <p:nvPr>
            <p:ph type="body" sz="quarter" idx="26" hasCustomPrompt="1"/>
          </p:nvPr>
        </p:nvSpPr>
        <p:spPr>
          <a:xfrm>
            <a:off x="512812" y="1490079"/>
            <a:ext cx="5484872" cy="3602622"/>
          </a:xfrm>
        </p:spPr>
        <p:txBody>
          <a:bodyPr>
            <a:normAutofit/>
          </a:bodyPr>
          <a:lstStyle>
            <a:lvl1pPr>
              <a:buSzPct val="140000"/>
              <a:defRPr sz="1400"/>
            </a:lvl1pPr>
            <a:lvl2pPr>
              <a:defRPr sz="1300"/>
            </a:lvl2pPr>
            <a:lvl3pPr>
              <a:defRPr sz="1300"/>
            </a:lvl3pPr>
            <a:lvl4pPr>
              <a:defRPr sz="1300"/>
            </a:lvl4pPr>
            <a:lvl5pPr>
              <a:defRPr sz="1300"/>
            </a:lvl5pPr>
          </a:lstStyle>
          <a:p>
            <a:pPr lvl="0"/>
            <a:r>
              <a:rPr lang="en-US" dirty="0"/>
              <a:t>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reeform 11">
            <a:extLst>
              <a:ext uri="{FF2B5EF4-FFF2-40B4-BE49-F238E27FC236}">
                <a16:creationId xmlns:a16="http://schemas.microsoft.com/office/drawing/2014/main" id="{8E30C00F-8AC9-CC47-8750-274623C905C1}"/>
              </a:ext>
            </a:extLst>
          </p:cNvPr>
          <p:cNvSpPr/>
          <p:nvPr userDrawn="1"/>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0" name="Espace réservé du texte 2">
            <a:extLst>
              <a:ext uri="{FF2B5EF4-FFF2-40B4-BE49-F238E27FC236}">
                <a16:creationId xmlns:a16="http://schemas.microsoft.com/office/drawing/2014/main" id="{1CDE2E47-F171-DE41-B1BB-7227A7919C13}"/>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chemeClr val="accent2"/>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34637028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Intertitre 11">
    <p:bg>
      <p:bgPr>
        <a:solidFill>
          <a:srgbClr val="371450"/>
        </a:solidFill>
        <a:effectLst/>
      </p:bgPr>
    </p:bg>
    <p:spTree>
      <p:nvGrpSpPr>
        <p:cNvPr id="1" name=""/>
        <p:cNvGrpSpPr/>
        <p:nvPr/>
      </p:nvGrpSpPr>
      <p:grpSpPr>
        <a:xfrm>
          <a:off x="0" y="0"/>
          <a:ext cx="0" cy="0"/>
          <a:chOff x="0" y="0"/>
          <a:chExt cx="0" cy="0"/>
        </a:xfrm>
      </p:grpSpPr>
      <p:sp>
        <p:nvSpPr>
          <p:cNvPr id="22" name="Footer Placeholder 21">
            <a:extLst>
              <a:ext uri="{FF2B5EF4-FFF2-40B4-BE49-F238E27FC236}">
                <a16:creationId xmlns:a16="http://schemas.microsoft.com/office/drawing/2014/main" id="{5073B433-0495-5C4B-A57D-6E4BB1E1BC94}"/>
              </a:ext>
            </a:extLst>
          </p:cNvPr>
          <p:cNvSpPr>
            <a:spLocks noGrp="1"/>
          </p:cNvSpPr>
          <p:nvPr>
            <p:ph type="ftr" sz="quarter" idx="12"/>
          </p:nvPr>
        </p:nvSpPr>
        <p:spPr/>
        <p:txBody>
          <a:bodyPr/>
          <a:lstStyle/>
          <a:p>
            <a:pPr>
              <a:defRPr/>
            </a:pPr>
            <a:r>
              <a:rPr lang="fr-FR"/>
              <a:t>© SQLI GROUP | 2015 </a:t>
            </a:r>
          </a:p>
        </p:txBody>
      </p:sp>
      <p:sp>
        <p:nvSpPr>
          <p:cNvPr id="23" name="Slide Number Placeholder 22">
            <a:extLst>
              <a:ext uri="{FF2B5EF4-FFF2-40B4-BE49-F238E27FC236}">
                <a16:creationId xmlns:a16="http://schemas.microsoft.com/office/drawing/2014/main" id="{24C7A717-858B-874F-9D6C-B7189AB84DC3}"/>
              </a:ext>
            </a:extLst>
          </p:cNvPr>
          <p:cNvSpPr>
            <a:spLocks noGrp="1"/>
          </p:cNvSpPr>
          <p:nvPr>
            <p:ph type="sldNum" sz="quarter" idx="13"/>
          </p:nvPr>
        </p:nvSpPr>
        <p:spPr/>
        <p:txBody>
          <a:bodyPr/>
          <a:lstStyle>
            <a:lvl1pPr>
              <a:defRPr>
                <a:solidFill>
                  <a:srgbClr val="FFD64B"/>
                </a:solidFill>
              </a:defRPr>
            </a:lvl1pPr>
          </a:lstStyle>
          <a:p>
            <a:fld id="{F1F5C55A-AAC4-4FAB-A004-0267178C4D8A}" type="slidenum">
              <a:rPr lang="fr-FR" smtClean="0"/>
              <a:pPr/>
              <a:t>‹N°›</a:t>
            </a:fld>
            <a:endParaRPr lang="fr-FR" dirty="0"/>
          </a:p>
        </p:txBody>
      </p:sp>
      <p:sp>
        <p:nvSpPr>
          <p:cNvPr id="14" name="Rectangle 13">
            <a:extLst>
              <a:ext uri="{FF2B5EF4-FFF2-40B4-BE49-F238E27FC236}">
                <a16:creationId xmlns:a16="http://schemas.microsoft.com/office/drawing/2014/main" id="{ABB5601E-FB0D-8349-8F8F-054D2CFBE7BC}"/>
              </a:ext>
            </a:extLst>
          </p:cNvPr>
          <p:cNvSpPr/>
          <p:nvPr/>
        </p:nvSpPr>
        <p:spPr>
          <a:xfrm>
            <a:off x="448336" y="3217376"/>
            <a:ext cx="251605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Arial" panose="020B0604020202020204" pitchFamily="34" charset="0"/>
              </a:rPr>
              <a:t>   </a:t>
            </a:r>
          </a:p>
        </p:txBody>
      </p:sp>
      <p:sp>
        <p:nvSpPr>
          <p:cNvPr id="10" name="Text Placeholder 16">
            <a:extLst>
              <a:ext uri="{FF2B5EF4-FFF2-40B4-BE49-F238E27FC236}">
                <a16:creationId xmlns:a16="http://schemas.microsoft.com/office/drawing/2014/main" id="{36C342DC-E0E3-3F41-9003-3919B84C8E9C}"/>
              </a:ext>
            </a:extLst>
          </p:cNvPr>
          <p:cNvSpPr>
            <a:spLocks noGrp="1"/>
          </p:cNvSpPr>
          <p:nvPr>
            <p:ph type="body" sz="quarter" idx="10" hasCustomPrompt="1"/>
          </p:nvPr>
        </p:nvSpPr>
        <p:spPr>
          <a:xfrm>
            <a:off x="318177" y="442527"/>
            <a:ext cx="3465332" cy="1799602"/>
          </a:xfrm>
        </p:spPr>
        <p:txBody>
          <a:bodyPr anchor="t" anchorCtr="0">
            <a:noAutofit/>
          </a:bodyPr>
          <a:lstStyle>
            <a:lvl1pPr marL="0" indent="0">
              <a:lnSpc>
                <a:spcPct val="75000"/>
              </a:lnSpc>
              <a:buNone/>
              <a:defRPr sz="4000" b="1" i="1" spc="-200" baseline="0">
                <a:solidFill>
                  <a:schemeClr val="accent1"/>
                </a:solidFill>
                <a:latin typeface="Futura Std ExtraBold" panose="020B0502020204020303" pitchFamily="34" charset="77"/>
              </a:defRPr>
            </a:lvl1pPr>
          </a:lstStyle>
          <a:p>
            <a:pPr lvl="0"/>
            <a:r>
              <a:rPr lang="en-US" dirty="0"/>
              <a:t>part title</a:t>
            </a:r>
          </a:p>
        </p:txBody>
      </p:sp>
      <p:sp>
        <p:nvSpPr>
          <p:cNvPr id="21" name="Text Placeholder 16">
            <a:extLst>
              <a:ext uri="{FF2B5EF4-FFF2-40B4-BE49-F238E27FC236}">
                <a16:creationId xmlns:a16="http://schemas.microsoft.com/office/drawing/2014/main" id="{0D97088A-7482-0A48-969B-E86583C73F3D}"/>
              </a:ext>
            </a:extLst>
          </p:cNvPr>
          <p:cNvSpPr>
            <a:spLocks noGrp="1"/>
          </p:cNvSpPr>
          <p:nvPr>
            <p:ph type="body" sz="quarter" idx="11" hasCustomPrompt="1"/>
          </p:nvPr>
        </p:nvSpPr>
        <p:spPr>
          <a:xfrm>
            <a:off x="448337" y="3493490"/>
            <a:ext cx="3677728" cy="870014"/>
          </a:xfrm>
          <a:solidFill>
            <a:srgbClr val="EB285A"/>
          </a:solidFill>
        </p:spPr>
        <p:txBody>
          <a:bodyPr wrap="none" lIns="180000" tIns="144000" rIns="900000" bIns="108000" anchor="ctr" anchorCtr="0">
            <a:spAutoFit/>
          </a:bodyPr>
          <a:lstStyle>
            <a:lvl1pPr marL="0" indent="0">
              <a:lnSpc>
                <a:spcPct val="100000"/>
              </a:lnSpc>
              <a:buNone/>
              <a:defRPr sz="4000" b="1" i="0" spc="0" baseline="0">
                <a:solidFill>
                  <a:schemeClr val="bg1"/>
                </a:solidFill>
                <a:latin typeface="Futura Std ExtraBold" panose="020B0502020204020303" pitchFamily="34" charset="77"/>
              </a:defRPr>
            </a:lvl1pPr>
          </a:lstStyle>
          <a:p>
            <a:pPr lvl="0"/>
            <a:r>
              <a:rPr lang="en-US" dirty="0"/>
              <a:t>subtitle</a:t>
            </a:r>
          </a:p>
        </p:txBody>
      </p:sp>
      <p:sp>
        <p:nvSpPr>
          <p:cNvPr id="18" name="Freeform 17">
            <a:extLst>
              <a:ext uri="{FF2B5EF4-FFF2-40B4-BE49-F238E27FC236}">
                <a16:creationId xmlns:a16="http://schemas.microsoft.com/office/drawing/2014/main" id="{2A938191-F466-4C4E-98E6-9CC8DCC76FF6}"/>
              </a:ext>
            </a:extLst>
          </p:cNvPr>
          <p:cNvSpPr/>
          <p:nvPr/>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pic>
        <p:nvPicPr>
          <p:cNvPr id="2" name="Image 1">
            <a:extLst>
              <a:ext uri="{FF2B5EF4-FFF2-40B4-BE49-F238E27FC236}">
                <a16:creationId xmlns:a16="http://schemas.microsoft.com/office/drawing/2014/main" id="{F4CC188E-FE19-FF4F-B0F8-2912129ABB2F}"/>
              </a:ext>
            </a:extLst>
          </p:cNvPr>
          <p:cNvPicPr>
            <a:picLocks noChangeAspect="1"/>
          </p:cNvPicPr>
          <p:nvPr/>
        </p:nvPicPr>
        <p:blipFill>
          <a:blip r:embed="rId2">
            <a:alphaModFix amt="6000"/>
          </a:blip>
          <a:stretch>
            <a:fillRect/>
          </a:stretch>
        </p:blipFill>
        <p:spPr>
          <a:xfrm>
            <a:off x="5126400" y="572400"/>
            <a:ext cx="4572000" cy="4572000"/>
          </a:xfrm>
          <a:prstGeom prst="rect">
            <a:avLst/>
          </a:prstGeom>
        </p:spPr>
      </p:pic>
    </p:spTree>
    <p:extLst>
      <p:ext uri="{BB962C8B-B14F-4D97-AF65-F5344CB8AC3E}">
        <p14:creationId xmlns:p14="http://schemas.microsoft.com/office/powerpoint/2010/main" val="1704929249"/>
      </p:ext>
    </p:extLst>
  </p:cSld>
  <p:clrMapOvr>
    <a:masterClrMapping/>
  </p:clrMapOvr>
  <p:hf hdr="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xte/Image 3 blanc">
    <p:bg>
      <p:bgPr>
        <a:solidFill>
          <a:schemeClr val="bg1"/>
        </a:solidFill>
        <a:effectLst/>
      </p:bgPr>
    </p:bg>
    <p:spTree>
      <p:nvGrpSpPr>
        <p:cNvPr id="1" name=""/>
        <p:cNvGrpSpPr/>
        <p:nvPr/>
      </p:nvGrpSpPr>
      <p:grpSpPr>
        <a:xfrm>
          <a:off x="0" y="0"/>
          <a:ext cx="0" cy="0"/>
          <a:chOff x="0" y="0"/>
          <a:chExt cx="0" cy="0"/>
        </a:xfrm>
      </p:grpSpPr>
      <p:pic>
        <p:nvPicPr>
          <p:cNvPr id="26" name="Image 25">
            <a:extLst>
              <a:ext uri="{FF2B5EF4-FFF2-40B4-BE49-F238E27FC236}">
                <a16:creationId xmlns:a16="http://schemas.microsoft.com/office/drawing/2014/main" id="{97968949-9BBE-C046-B1F4-BC53AAB1E7FD}"/>
              </a:ext>
            </a:extLst>
          </p:cNvPr>
          <p:cNvPicPr>
            <a:picLocks noChangeAspect="1"/>
          </p:cNvPicPr>
          <p:nvPr userDrawn="1"/>
        </p:nvPicPr>
        <p:blipFill>
          <a:blip r:embed="rId2"/>
          <a:stretch>
            <a:fillRect/>
          </a:stretch>
        </p:blipFill>
        <p:spPr>
          <a:xfrm>
            <a:off x="4200524" y="2522834"/>
            <a:ext cx="1915200" cy="1915200"/>
          </a:xfrm>
          <a:prstGeom prst="rect">
            <a:avLst/>
          </a:prstGeom>
        </p:spPr>
      </p:pic>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p>
            <a:r>
              <a:rPr lang="en-US"/>
              <a:t>SQLI 2019</a:t>
            </a:r>
            <a:endParaRPr lang="en-US" dirty="0"/>
          </a:p>
        </p:txBody>
      </p:sp>
      <p:sp>
        <p:nvSpPr>
          <p:cNvPr id="8" name="Rectangle 7">
            <a:extLst>
              <a:ext uri="{FF2B5EF4-FFF2-40B4-BE49-F238E27FC236}">
                <a16:creationId xmlns:a16="http://schemas.microsoft.com/office/drawing/2014/main" id="{17922839-39B0-1C4B-AF13-139D6EB24BC1}"/>
              </a:ext>
            </a:extLst>
          </p:cNvPr>
          <p:cNvSpPr/>
          <p:nvPr userDrawn="1"/>
        </p:nvSpPr>
        <p:spPr>
          <a:xfrm>
            <a:off x="5159490" y="0"/>
            <a:ext cx="3979014" cy="5715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12" name="Espace réservé pour une image  11">
            <a:extLst>
              <a:ext uri="{FF2B5EF4-FFF2-40B4-BE49-F238E27FC236}">
                <a16:creationId xmlns:a16="http://schemas.microsoft.com/office/drawing/2014/main" id="{09A5FC7F-9EAC-4649-9B98-A6C566D04FBE}"/>
              </a:ext>
            </a:extLst>
          </p:cNvPr>
          <p:cNvSpPr>
            <a:spLocks noGrp="1"/>
          </p:cNvSpPr>
          <p:nvPr>
            <p:ph type="pic" sz="quarter" idx="24"/>
          </p:nvPr>
        </p:nvSpPr>
        <p:spPr>
          <a:xfrm>
            <a:off x="5529040" y="792435"/>
            <a:ext cx="3239914" cy="4130130"/>
          </a:xfrm>
        </p:spPr>
        <p:txBody>
          <a:bodyPr anchor="ctr"/>
          <a:lstStyle>
            <a:lvl1pPr marL="0" indent="0" algn="ctr">
              <a:buFontTx/>
              <a:buNone/>
              <a:defRPr>
                <a:solidFill>
                  <a:schemeClr val="accent1"/>
                </a:solidFill>
              </a:defRPr>
            </a:lvl1pPr>
          </a:lstStyle>
          <a:p>
            <a:endParaRPr lang="fr-FR" dirty="0"/>
          </a:p>
        </p:txBody>
      </p:sp>
      <p:sp>
        <p:nvSpPr>
          <p:cNvPr id="14" name="Rectangle 13">
            <a:extLst>
              <a:ext uri="{FF2B5EF4-FFF2-40B4-BE49-F238E27FC236}">
                <a16:creationId xmlns:a16="http://schemas.microsoft.com/office/drawing/2014/main" id="{8F2FB63C-7CCD-1643-998D-767C68EC4B3A}"/>
              </a:ext>
            </a:extLst>
          </p:cNvPr>
          <p:cNvSpPr/>
          <p:nvPr userDrawn="1"/>
        </p:nvSpPr>
        <p:spPr>
          <a:xfrm rot="16200000">
            <a:off x="8452794" y="-224466"/>
            <a:ext cx="45719" cy="13257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15" name="Rectangle 14">
            <a:extLst>
              <a:ext uri="{FF2B5EF4-FFF2-40B4-BE49-F238E27FC236}">
                <a16:creationId xmlns:a16="http://schemas.microsoft.com/office/drawing/2014/main" id="{E1670578-68B0-034B-99D8-932485C9CA23}"/>
              </a:ext>
            </a:extLst>
          </p:cNvPr>
          <p:cNvSpPr/>
          <p:nvPr userDrawn="1"/>
        </p:nvSpPr>
        <p:spPr>
          <a:xfrm rot="16200000">
            <a:off x="5796748" y="4779994"/>
            <a:ext cx="45719" cy="13257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25" name="Slide Number Placeholder 22">
            <a:extLst>
              <a:ext uri="{FF2B5EF4-FFF2-40B4-BE49-F238E27FC236}">
                <a16:creationId xmlns:a16="http://schemas.microsoft.com/office/drawing/2014/main" id="{5CEB88E1-4DE3-1C4A-80AC-1BE56F595785}"/>
              </a:ext>
            </a:extLst>
          </p:cNvPr>
          <p:cNvSpPr>
            <a:spLocks noGrp="1"/>
          </p:cNvSpPr>
          <p:nvPr>
            <p:ph type="sldNum" sz="quarter" idx="13"/>
          </p:nvPr>
        </p:nvSpPr>
        <p:spPr>
          <a:xfrm>
            <a:off x="8396239" y="5424876"/>
            <a:ext cx="718886" cy="299749"/>
          </a:xfrm>
        </p:spPr>
        <p:txBody>
          <a:bodyPr/>
          <a:lstStyle>
            <a:lvl1pPr>
              <a:defRPr>
                <a:solidFill>
                  <a:schemeClr val="bg1"/>
                </a:solidFill>
              </a:defRPr>
            </a:lvl1pPr>
          </a:lstStyle>
          <a:p>
            <a:fld id="{55629684-967F-1947-AF63-4A9319553478}" type="slidenum">
              <a:rPr lang="en-US" smtClean="0"/>
              <a:pPr/>
              <a:t>‹N°›</a:t>
            </a:fld>
            <a:endParaRPr lang="en-US"/>
          </a:p>
        </p:txBody>
      </p:sp>
      <p:sp>
        <p:nvSpPr>
          <p:cNvPr id="27" name="Text Placeholder 2">
            <a:extLst>
              <a:ext uri="{FF2B5EF4-FFF2-40B4-BE49-F238E27FC236}">
                <a16:creationId xmlns:a16="http://schemas.microsoft.com/office/drawing/2014/main" id="{0A61B5E3-8D6C-7243-88BF-BAA8967180AA}"/>
              </a:ext>
            </a:extLst>
          </p:cNvPr>
          <p:cNvSpPr>
            <a:spLocks noGrp="1"/>
          </p:cNvSpPr>
          <p:nvPr>
            <p:ph type="body" sz="quarter" idx="26" hasCustomPrompt="1"/>
          </p:nvPr>
        </p:nvSpPr>
        <p:spPr>
          <a:xfrm>
            <a:off x="512812" y="1490079"/>
            <a:ext cx="4360274" cy="3602622"/>
          </a:xfrm>
        </p:spPr>
        <p:txBody>
          <a:bodyPr>
            <a:normAutofit/>
          </a:bodyPr>
          <a:lstStyle>
            <a:lvl1pPr>
              <a:buSzPct val="140000"/>
              <a:defRPr sz="1400"/>
            </a:lvl1pPr>
            <a:lvl2pPr>
              <a:defRPr sz="1300"/>
            </a:lvl2pPr>
            <a:lvl3pPr>
              <a:defRPr sz="1300"/>
            </a:lvl3pPr>
            <a:lvl4pPr>
              <a:defRPr sz="1300"/>
            </a:lvl4pPr>
            <a:lvl5pPr>
              <a:defRPr sz="1300"/>
            </a:lvl5pPr>
          </a:lstStyle>
          <a:p>
            <a:pPr lvl="0"/>
            <a:r>
              <a:rPr lang="en-US" dirty="0"/>
              <a:t>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Freeform 27">
            <a:extLst>
              <a:ext uri="{FF2B5EF4-FFF2-40B4-BE49-F238E27FC236}">
                <a16:creationId xmlns:a16="http://schemas.microsoft.com/office/drawing/2014/main" id="{9CAD9429-4BFE-1C44-887E-D6BEA691FDA0}"/>
              </a:ext>
            </a:extLst>
          </p:cNvPr>
          <p:cNvSpPr/>
          <p:nvPr userDrawn="1"/>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29" name="Espace réservé du texte 2">
            <a:extLst>
              <a:ext uri="{FF2B5EF4-FFF2-40B4-BE49-F238E27FC236}">
                <a16:creationId xmlns:a16="http://schemas.microsoft.com/office/drawing/2014/main" id="{182846C3-310B-F346-BF5C-A0CBF95BEC19}"/>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chemeClr val="accent2"/>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310155615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Graphique/Image blanc">
    <p:bg>
      <p:bgPr>
        <a:solidFill>
          <a:schemeClr val="bg1"/>
        </a:solidFill>
        <a:effectLst/>
      </p:bgPr>
    </p:bg>
    <p:spTree>
      <p:nvGrpSpPr>
        <p:cNvPr id="1" name=""/>
        <p:cNvGrpSpPr/>
        <p:nvPr/>
      </p:nvGrpSpPr>
      <p:grpSpPr>
        <a:xfrm>
          <a:off x="0" y="0"/>
          <a:ext cx="0" cy="0"/>
          <a:chOff x="0" y="0"/>
          <a:chExt cx="0" cy="0"/>
        </a:xfrm>
      </p:grpSpPr>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p>
            <a:r>
              <a:rPr lang="en-US"/>
              <a:t>SQLI 2019</a:t>
            </a:r>
            <a:endParaRPr lang="en-US" dirty="0"/>
          </a:p>
        </p:txBody>
      </p:sp>
      <p:sp>
        <p:nvSpPr>
          <p:cNvPr id="11" name="Espace réservé pour une image  11">
            <a:extLst>
              <a:ext uri="{FF2B5EF4-FFF2-40B4-BE49-F238E27FC236}">
                <a16:creationId xmlns:a16="http://schemas.microsoft.com/office/drawing/2014/main" id="{425FAC87-E1E9-EC41-AF73-0414B6AAF882}"/>
              </a:ext>
            </a:extLst>
          </p:cNvPr>
          <p:cNvSpPr>
            <a:spLocks noGrp="1"/>
          </p:cNvSpPr>
          <p:nvPr>
            <p:ph type="pic" sz="quarter" idx="24"/>
          </p:nvPr>
        </p:nvSpPr>
        <p:spPr>
          <a:xfrm>
            <a:off x="6361642" y="0"/>
            <a:ext cx="2776861" cy="5715000"/>
          </a:xfrm>
        </p:spPr>
        <p:txBody>
          <a:bodyPr anchor="ctr"/>
          <a:lstStyle>
            <a:lvl1pPr marL="0" indent="0" algn="ctr">
              <a:buFontTx/>
              <a:buNone/>
              <a:defRPr>
                <a:solidFill>
                  <a:schemeClr val="accent1"/>
                </a:solidFill>
              </a:defRPr>
            </a:lvl1pPr>
          </a:lstStyle>
          <a:p>
            <a:endParaRPr lang="fr-FR" dirty="0"/>
          </a:p>
        </p:txBody>
      </p:sp>
      <p:sp>
        <p:nvSpPr>
          <p:cNvPr id="7" name="Rectangle 6">
            <a:extLst>
              <a:ext uri="{FF2B5EF4-FFF2-40B4-BE49-F238E27FC236}">
                <a16:creationId xmlns:a16="http://schemas.microsoft.com/office/drawing/2014/main" id="{77B60301-ED92-0447-A6D3-2EBFA7F3A729}"/>
              </a:ext>
            </a:extLst>
          </p:cNvPr>
          <p:cNvSpPr/>
          <p:nvPr userDrawn="1"/>
        </p:nvSpPr>
        <p:spPr>
          <a:xfrm>
            <a:off x="431800" y="2242839"/>
            <a:ext cx="5529162" cy="2337627"/>
          </a:xfrm>
          <a:prstGeom prst="rect">
            <a:avLst/>
          </a:prstGeom>
          <a:noFill/>
          <a:ln w="9525"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8" name="Espace réservé du graphique 2">
            <a:extLst>
              <a:ext uri="{FF2B5EF4-FFF2-40B4-BE49-F238E27FC236}">
                <a16:creationId xmlns:a16="http://schemas.microsoft.com/office/drawing/2014/main" id="{9D5AD31E-94B8-9743-A470-6B40FFCA5E31}"/>
              </a:ext>
            </a:extLst>
          </p:cNvPr>
          <p:cNvSpPr>
            <a:spLocks noGrp="1"/>
          </p:cNvSpPr>
          <p:nvPr>
            <p:ph type="chart" sz="quarter" idx="25"/>
          </p:nvPr>
        </p:nvSpPr>
        <p:spPr>
          <a:xfrm>
            <a:off x="641350" y="1694872"/>
            <a:ext cx="5103813" cy="3015673"/>
          </a:xfrm>
        </p:spPr>
        <p:txBody>
          <a:bodyPr anchor="ctr"/>
          <a:lstStyle>
            <a:lvl1pPr marL="0" indent="0" algn="ctr">
              <a:buFontTx/>
              <a:buNone/>
              <a:defRPr>
                <a:solidFill>
                  <a:schemeClr val="accent1"/>
                </a:solidFill>
              </a:defRPr>
            </a:lvl1pPr>
          </a:lstStyle>
          <a:p>
            <a:endParaRPr lang="fr-FR" dirty="0"/>
          </a:p>
        </p:txBody>
      </p:sp>
      <p:cxnSp>
        <p:nvCxnSpPr>
          <p:cNvPr id="9" name="Connecteur droit 8">
            <a:extLst>
              <a:ext uri="{FF2B5EF4-FFF2-40B4-BE49-F238E27FC236}">
                <a16:creationId xmlns:a16="http://schemas.microsoft.com/office/drawing/2014/main" id="{9B2FD604-C924-224D-ACF1-55A63E005EDF}"/>
              </a:ext>
            </a:extLst>
          </p:cNvPr>
          <p:cNvCxnSpPr>
            <a:cxnSpLocks/>
          </p:cNvCxnSpPr>
          <p:nvPr userDrawn="1"/>
        </p:nvCxnSpPr>
        <p:spPr>
          <a:xfrm>
            <a:off x="431800" y="5253019"/>
            <a:ext cx="1338042" cy="11837"/>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22">
            <a:extLst>
              <a:ext uri="{FF2B5EF4-FFF2-40B4-BE49-F238E27FC236}">
                <a16:creationId xmlns:a16="http://schemas.microsoft.com/office/drawing/2014/main" id="{58643A70-F360-844D-83B8-59914E86E64F}"/>
              </a:ext>
            </a:extLst>
          </p:cNvPr>
          <p:cNvSpPr>
            <a:spLocks noGrp="1"/>
          </p:cNvSpPr>
          <p:nvPr>
            <p:ph type="sldNum" sz="quarter" idx="13"/>
          </p:nvPr>
        </p:nvSpPr>
        <p:spPr>
          <a:xfrm>
            <a:off x="8396239" y="5424876"/>
            <a:ext cx="718886" cy="299749"/>
          </a:xfrm>
        </p:spPr>
        <p:txBody>
          <a:bodyPr/>
          <a:lstStyle/>
          <a:p>
            <a:fld id="{55629684-967F-1947-AF63-4A9319553478}" type="slidenum">
              <a:rPr lang="en-US" smtClean="0"/>
              <a:pPr/>
              <a:t>‹N°›</a:t>
            </a:fld>
            <a:endParaRPr lang="en-US"/>
          </a:p>
        </p:txBody>
      </p:sp>
      <p:sp>
        <p:nvSpPr>
          <p:cNvPr id="15" name="Freeform 14">
            <a:extLst>
              <a:ext uri="{FF2B5EF4-FFF2-40B4-BE49-F238E27FC236}">
                <a16:creationId xmlns:a16="http://schemas.microsoft.com/office/drawing/2014/main" id="{7AC8D1B5-E3EE-3D4E-9E2C-2515FA22801C}"/>
              </a:ext>
            </a:extLst>
          </p:cNvPr>
          <p:cNvSpPr/>
          <p:nvPr userDrawn="1"/>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0" name="Espace réservé du texte 2">
            <a:extLst>
              <a:ext uri="{FF2B5EF4-FFF2-40B4-BE49-F238E27FC236}">
                <a16:creationId xmlns:a16="http://schemas.microsoft.com/office/drawing/2014/main" id="{B3ACC96C-6869-0247-BB56-1160C37A6BCE}"/>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chemeClr val="accent2"/>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354264885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Image/Texte 2 blanc">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293B1B-CEE0-0F45-AD0E-C589F8DD2587}"/>
              </a:ext>
            </a:extLst>
          </p:cNvPr>
          <p:cNvSpPr/>
          <p:nvPr userDrawn="1"/>
        </p:nvSpPr>
        <p:spPr>
          <a:xfrm>
            <a:off x="457239" y="1373742"/>
            <a:ext cx="4130993" cy="4004709"/>
          </a:xfrm>
          <a:prstGeom prst="rect">
            <a:avLst/>
          </a:prstGeom>
          <a:solidFill>
            <a:schemeClr val="accent6"/>
          </a:solidFill>
          <a:ln>
            <a:solidFill>
              <a:srgbClr val="481F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p>
            <a:r>
              <a:rPr lang="en-US"/>
              <a:t>SQLI 2019</a:t>
            </a:r>
            <a:endParaRPr lang="en-US" dirty="0"/>
          </a:p>
        </p:txBody>
      </p:sp>
      <p:sp>
        <p:nvSpPr>
          <p:cNvPr id="14" name="Espace réservé pour une image  11">
            <a:extLst>
              <a:ext uri="{FF2B5EF4-FFF2-40B4-BE49-F238E27FC236}">
                <a16:creationId xmlns:a16="http://schemas.microsoft.com/office/drawing/2014/main" id="{647EDD94-3C3A-B146-AEF2-5A2EB59C700A}"/>
              </a:ext>
            </a:extLst>
          </p:cNvPr>
          <p:cNvSpPr>
            <a:spLocks noGrp="1"/>
          </p:cNvSpPr>
          <p:nvPr>
            <p:ph type="pic" sz="quarter" idx="24"/>
          </p:nvPr>
        </p:nvSpPr>
        <p:spPr>
          <a:xfrm>
            <a:off x="686579" y="1606813"/>
            <a:ext cx="3672311" cy="3538565"/>
          </a:xfrm>
        </p:spPr>
        <p:txBody>
          <a:bodyPr anchor="ctr"/>
          <a:lstStyle>
            <a:lvl1pPr marL="0" indent="0" algn="ctr">
              <a:buFontTx/>
              <a:buNone/>
              <a:defRPr>
                <a:solidFill>
                  <a:schemeClr val="accent1"/>
                </a:solidFill>
              </a:defRPr>
            </a:lvl1pPr>
          </a:lstStyle>
          <a:p>
            <a:endParaRPr lang="fr-FR" dirty="0"/>
          </a:p>
        </p:txBody>
      </p:sp>
      <p:sp>
        <p:nvSpPr>
          <p:cNvPr id="8" name="Rectangle 7">
            <a:extLst>
              <a:ext uri="{FF2B5EF4-FFF2-40B4-BE49-F238E27FC236}">
                <a16:creationId xmlns:a16="http://schemas.microsoft.com/office/drawing/2014/main" id="{78C4CE56-00DC-E649-807E-2F116FEDE9BF}"/>
              </a:ext>
            </a:extLst>
          </p:cNvPr>
          <p:cNvSpPr/>
          <p:nvPr userDrawn="1"/>
        </p:nvSpPr>
        <p:spPr>
          <a:xfrm rot="16200000">
            <a:off x="5875522" y="4740709"/>
            <a:ext cx="45719" cy="1325701"/>
          </a:xfrm>
          <a:prstGeom prst="rect">
            <a:avLst/>
          </a:prstGeom>
          <a:solidFill>
            <a:srgbClr val="3EB2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9" name="Slide Number Placeholder 22">
            <a:extLst>
              <a:ext uri="{FF2B5EF4-FFF2-40B4-BE49-F238E27FC236}">
                <a16:creationId xmlns:a16="http://schemas.microsoft.com/office/drawing/2014/main" id="{3CBB966D-7E8D-4646-9A0D-B44E84C439BE}"/>
              </a:ext>
            </a:extLst>
          </p:cNvPr>
          <p:cNvSpPr>
            <a:spLocks noGrp="1"/>
          </p:cNvSpPr>
          <p:nvPr>
            <p:ph type="sldNum" sz="quarter" idx="13"/>
          </p:nvPr>
        </p:nvSpPr>
        <p:spPr>
          <a:xfrm>
            <a:off x="8396239" y="5424876"/>
            <a:ext cx="718886" cy="299749"/>
          </a:xfrm>
        </p:spPr>
        <p:txBody>
          <a:bodyPr/>
          <a:lstStyle/>
          <a:p>
            <a:fld id="{55629684-967F-1947-AF63-4A9319553478}" type="slidenum">
              <a:rPr lang="en-US" smtClean="0"/>
              <a:pPr/>
              <a:t>‹N°›</a:t>
            </a:fld>
            <a:endParaRPr lang="en-US"/>
          </a:p>
        </p:txBody>
      </p:sp>
      <p:sp>
        <p:nvSpPr>
          <p:cNvPr id="10" name="Text Placeholder 2">
            <a:extLst>
              <a:ext uri="{FF2B5EF4-FFF2-40B4-BE49-F238E27FC236}">
                <a16:creationId xmlns:a16="http://schemas.microsoft.com/office/drawing/2014/main" id="{7758AF88-B045-B842-8680-C21C1311FB77}"/>
              </a:ext>
            </a:extLst>
          </p:cNvPr>
          <p:cNvSpPr>
            <a:spLocks noGrp="1"/>
          </p:cNvSpPr>
          <p:nvPr>
            <p:ph type="body" sz="quarter" idx="26" hasCustomPrompt="1"/>
          </p:nvPr>
        </p:nvSpPr>
        <p:spPr>
          <a:xfrm>
            <a:off x="4856212" y="1340060"/>
            <a:ext cx="3805189" cy="3805318"/>
          </a:xfrm>
        </p:spPr>
        <p:txBody>
          <a:bodyPr>
            <a:normAutofit/>
          </a:bodyPr>
          <a:lstStyle>
            <a:lvl1pPr>
              <a:buSzPct val="140000"/>
              <a:defRPr sz="1400"/>
            </a:lvl1pPr>
            <a:lvl2pPr>
              <a:defRPr sz="1300"/>
            </a:lvl2pPr>
            <a:lvl3pPr>
              <a:defRPr sz="1300"/>
            </a:lvl3pPr>
            <a:lvl4pPr>
              <a:defRPr sz="1300"/>
            </a:lvl4pPr>
            <a:lvl5pPr>
              <a:defRPr sz="1300"/>
            </a:lvl5pPr>
          </a:lstStyle>
          <a:p>
            <a:pPr lvl="0"/>
            <a:r>
              <a:rPr lang="en-US" dirty="0"/>
              <a:t>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reeform 11">
            <a:extLst>
              <a:ext uri="{FF2B5EF4-FFF2-40B4-BE49-F238E27FC236}">
                <a16:creationId xmlns:a16="http://schemas.microsoft.com/office/drawing/2014/main" id="{1A4E8E5E-E98C-2E41-B0C8-3A2A91FD45C7}"/>
              </a:ext>
            </a:extLst>
          </p:cNvPr>
          <p:cNvSpPr/>
          <p:nvPr userDrawn="1"/>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5" name="Espace réservé du texte 2">
            <a:extLst>
              <a:ext uri="{FF2B5EF4-FFF2-40B4-BE49-F238E27FC236}">
                <a16:creationId xmlns:a16="http://schemas.microsoft.com/office/drawing/2014/main" id="{0CA9E724-3BDE-5E4D-946A-CDE67F2B527D}"/>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chemeClr val="accent2"/>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273303561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Image/Texte 3 blanc">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293B1B-CEE0-0F45-AD0E-C589F8DD2587}"/>
              </a:ext>
            </a:extLst>
          </p:cNvPr>
          <p:cNvSpPr/>
          <p:nvPr userDrawn="1"/>
        </p:nvSpPr>
        <p:spPr>
          <a:xfrm>
            <a:off x="457239" y="1373742"/>
            <a:ext cx="4130993" cy="4004709"/>
          </a:xfrm>
          <a:prstGeom prst="rect">
            <a:avLst/>
          </a:prstGeom>
          <a:solidFill>
            <a:srgbClr val="EB28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p>
            <a:r>
              <a:rPr lang="en-US"/>
              <a:t>SQLI 2019</a:t>
            </a:r>
            <a:endParaRPr lang="en-US" dirty="0"/>
          </a:p>
        </p:txBody>
      </p:sp>
      <p:sp>
        <p:nvSpPr>
          <p:cNvPr id="14" name="Espace réservé pour une image  11">
            <a:extLst>
              <a:ext uri="{FF2B5EF4-FFF2-40B4-BE49-F238E27FC236}">
                <a16:creationId xmlns:a16="http://schemas.microsoft.com/office/drawing/2014/main" id="{647EDD94-3C3A-B146-AEF2-5A2EB59C700A}"/>
              </a:ext>
            </a:extLst>
          </p:cNvPr>
          <p:cNvSpPr>
            <a:spLocks noGrp="1"/>
          </p:cNvSpPr>
          <p:nvPr>
            <p:ph type="pic" sz="quarter" idx="24"/>
          </p:nvPr>
        </p:nvSpPr>
        <p:spPr>
          <a:xfrm>
            <a:off x="686579" y="1606813"/>
            <a:ext cx="3672311" cy="3538565"/>
          </a:xfrm>
        </p:spPr>
        <p:txBody>
          <a:bodyPr anchor="ctr"/>
          <a:lstStyle>
            <a:lvl1pPr marL="0" indent="0" algn="ctr">
              <a:buFontTx/>
              <a:buNone/>
              <a:defRPr>
                <a:solidFill>
                  <a:schemeClr val="bg1"/>
                </a:solidFill>
              </a:defRPr>
            </a:lvl1pPr>
          </a:lstStyle>
          <a:p>
            <a:endParaRPr lang="fr-FR" dirty="0"/>
          </a:p>
        </p:txBody>
      </p:sp>
      <p:sp>
        <p:nvSpPr>
          <p:cNvPr id="8" name="Rectangle 7">
            <a:extLst>
              <a:ext uri="{FF2B5EF4-FFF2-40B4-BE49-F238E27FC236}">
                <a16:creationId xmlns:a16="http://schemas.microsoft.com/office/drawing/2014/main" id="{78C4CE56-00DC-E649-807E-2F116FEDE9BF}"/>
              </a:ext>
            </a:extLst>
          </p:cNvPr>
          <p:cNvSpPr/>
          <p:nvPr userDrawn="1"/>
        </p:nvSpPr>
        <p:spPr>
          <a:xfrm rot="16200000">
            <a:off x="5875522" y="4740709"/>
            <a:ext cx="45719" cy="13257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9" name="Slide Number Placeholder 22">
            <a:extLst>
              <a:ext uri="{FF2B5EF4-FFF2-40B4-BE49-F238E27FC236}">
                <a16:creationId xmlns:a16="http://schemas.microsoft.com/office/drawing/2014/main" id="{D15EF51C-06C4-2042-A538-4DDBCAF648E4}"/>
              </a:ext>
            </a:extLst>
          </p:cNvPr>
          <p:cNvSpPr>
            <a:spLocks noGrp="1"/>
          </p:cNvSpPr>
          <p:nvPr>
            <p:ph type="sldNum" sz="quarter" idx="13"/>
          </p:nvPr>
        </p:nvSpPr>
        <p:spPr>
          <a:xfrm>
            <a:off x="8396239" y="5424876"/>
            <a:ext cx="718886" cy="299749"/>
          </a:xfrm>
        </p:spPr>
        <p:txBody>
          <a:bodyPr/>
          <a:lstStyle/>
          <a:p>
            <a:fld id="{55629684-967F-1947-AF63-4A9319553478}" type="slidenum">
              <a:rPr lang="en-US" smtClean="0"/>
              <a:pPr/>
              <a:t>‹N°›</a:t>
            </a:fld>
            <a:endParaRPr lang="en-US"/>
          </a:p>
        </p:txBody>
      </p:sp>
      <p:sp>
        <p:nvSpPr>
          <p:cNvPr id="10" name="Text Placeholder 2">
            <a:extLst>
              <a:ext uri="{FF2B5EF4-FFF2-40B4-BE49-F238E27FC236}">
                <a16:creationId xmlns:a16="http://schemas.microsoft.com/office/drawing/2014/main" id="{E5A8AF9A-55B1-5249-BF04-348CAD098E6C}"/>
              </a:ext>
            </a:extLst>
          </p:cNvPr>
          <p:cNvSpPr>
            <a:spLocks noGrp="1"/>
          </p:cNvSpPr>
          <p:nvPr>
            <p:ph type="body" sz="quarter" idx="26" hasCustomPrompt="1"/>
          </p:nvPr>
        </p:nvSpPr>
        <p:spPr>
          <a:xfrm>
            <a:off x="4856212" y="1340060"/>
            <a:ext cx="3805189" cy="3805318"/>
          </a:xfrm>
        </p:spPr>
        <p:txBody>
          <a:bodyPr>
            <a:normAutofit/>
          </a:bodyPr>
          <a:lstStyle>
            <a:lvl1pPr>
              <a:buSzPct val="140000"/>
              <a:defRPr sz="1400"/>
            </a:lvl1pPr>
            <a:lvl2pPr>
              <a:defRPr sz="1300"/>
            </a:lvl2pPr>
            <a:lvl3pPr>
              <a:defRPr sz="1300"/>
            </a:lvl3pPr>
            <a:lvl4pPr>
              <a:defRPr sz="1300"/>
            </a:lvl4pPr>
            <a:lvl5pPr>
              <a:defRPr sz="1300"/>
            </a:lvl5pPr>
          </a:lstStyle>
          <a:p>
            <a:pPr lvl="0"/>
            <a:r>
              <a:rPr lang="en-US" dirty="0"/>
              <a:t>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reeform 11">
            <a:extLst>
              <a:ext uri="{FF2B5EF4-FFF2-40B4-BE49-F238E27FC236}">
                <a16:creationId xmlns:a16="http://schemas.microsoft.com/office/drawing/2014/main" id="{EE5D9AFF-A34B-764A-9140-1D203807D732}"/>
              </a:ext>
            </a:extLst>
          </p:cNvPr>
          <p:cNvSpPr/>
          <p:nvPr userDrawn="1"/>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5" name="Espace réservé du texte 2">
            <a:extLst>
              <a:ext uri="{FF2B5EF4-FFF2-40B4-BE49-F238E27FC236}">
                <a16:creationId xmlns:a16="http://schemas.microsoft.com/office/drawing/2014/main" id="{86E43254-B9F0-5248-AFFD-E67D9EEE8E58}"/>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chemeClr val="accent2"/>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70624435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Image/Texte 4 blanc">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293B1B-CEE0-0F45-AD0E-C589F8DD2587}"/>
              </a:ext>
            </a:extLst>
          </p:cNvPr>
          <p:cNvSpPr/>
          <p:nvPr userDrawn="1"/>
        </p:nvSpPr>
        <p:spPr>
          <a:xfrm>
            <a:off x="457239" y="1373742"/>
            <a:ext cx="4130993" cy="40047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p>
            <a:r>
              <a:rPr lang="en-US"/>
              <a:t>SQLI 2019</a:t>
            </a:r>
            <a:endParaRPr lang="en-US" dirty="0"/>
          </a:p>
        </p:txBody>
      </p:sp>
      <p:sp>
        <p:nvSpPr>
          <p:cNvPr id="14" name="Espace réservé pour une image  11">
            <a:extLst>
              <a:ext uri="{FF2B5EF4-FFF2-40B4-BE49-F238E27FC236}">
                <a16:creationId xmlns:a16="http://schemas.microsoft.com/office/drawing/2014/main" id="{647EDD94-3C3A-B146-AEF2-5A2EB59C700A}"/>
              </a:ext>
            </a:extLst>
          </p:cNvPr>
          <p:cNvSpPr>
            <a:spLocks noGrp="1"/>
          </p:cNvSpPr>
          <p:nvPr>
            <p:ph type="pic" sz="quarter" idx="24"/>
          </p:nvPr>
        </p:nvSpPr>
        <p:spPr>
          <a:xfrm>
            <a:off x="686579" y="1606813"/>
            <a:ext cx="3672311" cy="3538565"/>
          </a:xfrm>
        </p:spPr>
        <p:txBody>
          <a:bodyPr anchor="ctr"/>
          <a:lstStyle>
            <a:lvl1pPr marL="0" indent="0" algn="ctr">
              <a:buFontTx/>
              <a:buNone/>
              <a:defRPr>
                <a:solidFill>
                  <a:schemeClr val="bg1"/>
                </a:solidFill>
              </a:defRPr>
            </a:lvl1pPr>
          </a:lstStyle>
          <a:p>
            <a:endParaRPr lang="fr-FR" dirty="0"/>
          </a:p>
        </p:txBody>
      </p:sp>
      <p:sp>
        <p:nvSpPr>
          <p:cNvPr id="8" name="Rectangle 7">
            <a:extLst>
              <a:ext uri="{FF2B5EF4-FFF2-40B4-BE49-F238E27FC236}">
                <a16:creationId xmlns:a16="http://schemas.microsoft.com/office/drawing/2014/main" id="{78C4CE56-00DC-E649-807E-2F116FEDE9BF}"/>
              </a:ext>
            </a:extLst>
          </p:cNvPr>
          <p:cNvSpPr/>
          <p:nvPr userDrawn="1"/>
        </p:nvSpPr>
        <p:spPr>
          <a:xfrm rot="16200000">
            <a:off x="5875522" y="4740709"/>
            <a:ext cx="45719" cy="13257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9" name="Slide Number Placeholder 22">
            <a:extLst>
              <a:ext uri="{FF2B5EF4-FFF2-40B4-BE49-F238E27FC236}">
                <a16:creationId xmlns:a16="http://schemas.microsoft.com/office/drawing/2014/main" id="{D15EF51C-06C4-2042-A538-4DDBCAF648E4}"/>
              </a:ext>
            </a:extLst>
          </p:cNvPr>
          <p:cNvSpPr>
            <a:spLocks noGrp="1"/>
          </p:cNvSpPr>
          <p:nvPr>
            <p:ph type="sldNum" sz="quarter" idx="13"/>
          </p:nvPr>
        </p:nvSpPr>
        <p:spPr>
          <a:xfrm>
            <a:off x="8396239" y="5424876"/>
            <a:ext cx="718886" cy="299749"/>
          </a:xfrm>
        </p:spPr>
        <p:txBody>
          <a:bodyPr/>
          <a:lstStyle/>
          <a:p>
            <a:fld id="{55629684-967F-1947-AF63-4A9319553478}" type="slidenum">
              <a:rPr lang="en-US" smtClean="0"/>
              <a:pPr/>
              <a:t>‹N°›</a:t>
            </a:fld>
            <a:endParaRPr lang="en-US"/>
          </a:p>
        </p:txBody>
      </p:sp>
      <p:sp>
        <p:nvSpPr>
          <p:cNvPr id="10" name="Text Placeholder 2">
            <a:extLst>
              <a:ext uri="{FF2B5EF4-FFF2-40B4-BE49-F238E27FC236}">
                <a16:creationId xmlns:a16="http://schemas.microsoft.com/office/drawing/2014/main" id="{6065D297-02F8-BF46-A5DE-75EAD075EFBC}"/>
              </a:ext>
            </a:extLst>
          </p:cNvPr>
          <p:cNvSpPr>
            <a:spLocks noGrp="1"/>
          </p:cNvSpPr>
          <p:nvPr>
            <p:ph type="body" sz="quarter" idx="26" hasCustomPrompt="1"/>
          </p:nvPr>
        </p:nvSpPr>
        <p:spPr>
          <a:xfrm>
            <a:off x="4856212" y="1340060"/>
            <a:ext cx="3805189" cy="3805318"/>
          </a:xfrm>
        </p:spPr>
        <p:txBody>
          <a:bodyPr>
            <a:normAutofit/>
          </a:bodyPr>
          <a:lstStyle>
            <a:lvl1pPr>
              <a:buSzPct val="140000"/>
              <a:defRPr sz="1400"/>
            </a:lvl1pPr>
            <a:lvl2pPr>
              <a:defRPr sz="1300"/>
            </a:lvl2pPr>
            <a:lvl3pPr>
              <a:defRPr sz="1300"/>
            </a:lvl3pPr>
            <a:lvl4pPr>
              <a:defRPr sz="1300"/>
            </a:lvl4pPr>
            <a:lvl5pPr>
              <a:defRPr sz="1300"/>
            </a:lvl5pPr>
          </a:lstStyle>
          <a:p>
            <a:pPr lvl="0"/>
            <a:r>
              <a:rPr lang="en-US" dirty="0"/>
              <a:t>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reeform 11">
            <a:extLst>
              <a:ext uri="{FF2B5EF4-FFF2-40B4-BE49-F238E27FC236}">
                <a16:creationId xmlns:a16="http://schemas.microsoft.com/office/drawing/2014/main" id="{A535A02E-064A-B147-915B-208EDE59807D}"/>
              </a:ext>
            </a:extLst>
          </p:cNvPr>
          <p:cNvSpPr/>
          <p:nvPr userDrawn="1"/>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5" name="Espace réservé du texte 2">
            <a:extLst>
              <a:ext uri="{FF2B5EF4-FFF2-40B4-BE49-F238E27FC236}">
                <a16:creationId xmlns:a16="http://schemas.microsoft.com/office/drawing/2014/main" id="{C655620F-F010-0442-AD5B-23AE77D9DFEA}"/>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chemeClr val="accent2"/>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414211314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A SUPR">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293B1B-CEE0-0F45-AD0E-C589F8DD2587}"/>
              </a:ext>
            </a:extLst>
          </p:cNvPr>
          <p:cNvSpPr/>
          <p:nvPr userDrawn="1"/>
        </p:nvSpPr>
        <p:spPr>
          <a:xfrm>
            <a:off x="457239" y="1373742"/>
            <a:ext cx="4130993" cy="4004709"/>
          </a:xfrm>
          <a:prstGeom prst="rect">
            <a:avLst/>
          </a:prstGeom>
          <a:solidFill>
            <a:srgbClr val="FFD6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p>
            <a:r>
              <a:rPr lang="en-US"/>
              <a:t>SQLI 2019</a:t>
            </a:r>
            <a:endParaRPr lang="en-US" dirty="0"/>
          </a:p>
        </p:txBody>
      </p:sp>
      <p:sp>
        <p:nvSpPr>
          <p:cNvPr id="14" name="Espace réservé pour une image  11">
            <a:extLst>
              <a:ext uri="{FF2B5EF4-FFF2-40B4-BE49-F238E27FC236}">
                <a16:creationId xmlns:a16="http://schemas.microsoft.com/office/drawing/2014/main" id="{647EDD94-3C3A-B146-AEF2-5A2EB59C700A}"/>
              </a:ext>
            </a:extLst>
          </p:cNvPr>
          <p:cNvSpPr>
            <a:spLocks noGrp="1"/>
          </p:cNvSpPr>
          <p:nvPr>
            <p:ph type="pic" sz="quarter" idx="24"/>
          </p:nvPr>
        </p:nvSpPr>
        <p:spPr>
          <a:xfrm>
            <a:off x="686579" y="1606813"/>
            <a:ext cx="3672311" cy="3538565"/>
          </a:xfrm>
        </p:spPr>
        <p:txBody>
          <a:bodyPr anchor="ctr"/>
          <a:lstStyle>
            <a:lvl1pPr marL="0" indent="0" algn="ctr">
              <a:buFontTx/>
              <a:buNone/>
              <a:defRPr>
                <a:solidFill>
                  <a:schemeClr val="accent1"/>
                </a:solidFill>
              </a:defRPr>
            </a:lvl1pPr>
          </a:lstStyle>
          <a:p>
            <a:endParaRPr lang="fr-FR" dirty="0"/>
          </a:p>
        </p:txBody>
      </p:sp>
      <p:sp>
        <p:nvSpPr>
          <p:cNvPr id="8" name="Rectangle 7">
            <a:extLst>
              <a:ext uri="{FF2B5EF4-FFF2-40B4-BE49-F238E27FC236}">
                <a16:creationId xmlns:a16="http://schemas.microsoft.com/office/drawing/2014/main" id="{78C4CE56-00DC-E649-807E-2F116FEDE9BF}"/>
              </a:ext>
            </a:extLst>
          </p:cNvPr>
          <p:cNvSpPr/>
          <p:nvPr userDrawn="1"/>
        </p:nvSpPr>
        <p:spPr>
          <a:xfrm rot="16200000">
            <a:off x="5875522" y="4740709"/>
            <a:ext cx="45719" cy="13257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9" name="Slide Number Placeholder 22">
            <a:extLst>
              <a:ext uri="{FF2B5EF4-FFF2-40B4-BE49-F238E27FC236}">
                <a16:creationId xmlns:a16="http://schemas.microsoft.com/office/drawing/2014/main" id="{2CC79220-2965-C045-80B4-42C29758CB85}"/>
              </a:ext>
            </a:extLst>
          </p:cNvPr>
          <p:cNvSpPr>
            <a:spLocks noGrp="1"/>
          </p:cNvSpPr>
          <p:nvPr>
            <p:ph type="sldNum" sz="quarter" idx="13"/>
          </p:nvPr>
        </p:nvSpPr>
        <p:spPr>
          <a:xfrm>
            <a:off x="8396239" y="5424876"/>
            <a:ext cx="718886" cy="299749"/>
          </a:xfrm>
        </p:spPr>
        <p:txBody>
          <a:bodyPr/>
          <a:lstStyle/>
          <a:p>
            <a:fld id="{55629684-967F-1947-AF63-4A9319553478}" type="slidenum">
              <a:rPr lang="en-US" smtClean="0"/>
              <a:pPr/>
              <a:t>‹N°›</a:t>
            </a:fld>
            <a:endParaRPr lang="en-US"/>
          </a:p>
        </p:txBody>
      </p:sp>
      <p:sp>
        <p:nvSpPr>
          <p:cNvPr id="10" name="Text Placeholder 2">
            <a:extLst>
              <a:ext uri="{FF2B5EF4-FFF2-40B4-BE49-F238E27FC236}">
                <a16:creationId xmlns:a16="http://schemas.microsoft.com/office/drawing/2014/main" id="{BFEB6442-8616-B447-9F50-82C5390CBEEE}"/>
              </a:ext>
            </a:extLst>
          </p:cNvPr>
          <p:cNvSpPr>
            <a:spLocks noGrp="1"/>
          </p:cNvSpPr>
          <p:nvPr>
            <p:ph type="body" sz="quarter" idx="26" hasCustomPrompt="1"/>
          </p:nvPr>
        </p:nvSpPr>
        <p:spPr>
          <a:xfrm>
            <a:off x="4856212" y="1340060"/>
            <a:ext cx="3805189" cy="3805318"/>
          </a:xfrm>
        </p:spPr>
        <p:txBody>
          <a:bodyPr>
            <a:normAutofit/>
          </a:bodyPr>
          <a:lstStyle>
            <a:lvl1pPr>
              <a:buSzPct val="140000"/>
              <a:defRPr sz="1400"/>
            </a:lvl1pPr>
            <a:lvl2pPr>
              <a:defRPr sz="1300"/>
            </a:lvl2pPr>
            <a:lvl3pPr>
              <a:defRPr sz="1300"/>
            </a:lvl3pPr>
            <a:lvl4pPr>
              <a:defRPr sz="1300"/>
            </a:lvl4pPr>
            <a:lvl5pPr>
              <a:defRPr sz="1300"/>
            </a:lvl5pPr>
          </a:lstStyle>
          <a:p>
            <a:pPr lvl="0"/>
            <a:r>
              <a:rPr lang="en-US" dirty="0"/>
              <a:t>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reeform 11">
            <a:extLst>
              <a:ext uri="{FF2B5EF4-FFF2-40B4-BE49-F238E27FC236}">
                <a16:creationId xmlns:a16="http://schemas.microsoft.com/office/drawing/2014/main" id="{97E0A58B-808C-8247-8FFA-581F8ACACC89}"/>
              </a:ext>
            </a:extLst>
          </p:cNvPr>
          <p:cNvSpPr/>
          <p:nvPr userDrawn="1"/>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5" name="Espace réservé du texte 2">
            <a:extLst>
              <a:ext uri="{FF2B5EF4-FFF2-40B4-BE49-F238E27FC236}">
                <a16:creationId xmlns:a16="http://schemas.microsoft.com/office/drawing/2014/main" id="{2E3EF742-AE7D-D94C-98F0-A555E4AD356B}"/>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chemeClr val="accent2"/>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269542309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Graphique/Texte blanc">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293B1B-CEE0-0F45-AD0E-C589F8DD2587}"/>
              </a:ext>
            </a:extLst>
          </p:cNvPr>
          <p:cNvSpPr/>
          <p:nvPr userDrawn="1"/>
        </p:nvSpPr>
        <p:spPr>
          <a:xfrm>
            <a:off x="457239" y="1373742"/>
            <a:ext cx="4130993" cy="400470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p>
            <a:r>
              <a:rPr lang="en-US"/>
              <a:t>SQLI 2019</a:t>
            </a:r>
            <a:endParaRPr lang="en-US" dirty="0"/>
          </a:p>
        </p:txBody>
      </p:sp>
      <p:sp>
        <p:nvSpPr>
          <p:cNvPr id="9" name="Espace réservé du graphique 2">
            <a:extLst>
              <a:ext uri="{FF2B5EF4-FFF2-40B4-BE49-F238E27FC236}">
                <a16:creationId xmlns:a16="http://schemas.microsoft.com/office/drawing/2014/main" id="{7E4713B6-07C6-254A-AEF1-273B2681B9A1}"/>
              </a:ext>
            </a:extLst>
          </p:cNvPr>
          <p:cNvSpPr>
            <a:spLocks noGrp="1"/>
          </p:cNvSpPr>
          <p:nvPr>
            <p:ph type="chart" sz="quarter" idx="25"/>
          </p:nvPr>
        </p:nvSpPr>
        <p:spPr>
          <a:xfrm>
            <a:off x="685800" y="1606550"/>
            <a:ext cx="3673475" cy="3538538"/>
          </a:xfrm>
        </p:spPr>
        <p:txBody>
          <a:bodyPr anchor="ctr"/>
          <a:lstStyle>
            <a:lvl1pPr marL="0" indent="0" algn="ctr">
              <a:buFontTx/>
              <a:buNone/>
              <a:defRPr>
                <a:solidFill>
                  <a:schemeClr val="accent1"/>
                </a:solidFill>
              </a:defRPr>
            </a:lvl1pPr>
          </a:lstStyle>
          <a:p>
            <a:endParaRPr lang="fr-FR" dirty="0"/>
          </a:p>
        </p:txBody>
      </p:sp>
      <p:sp>
        <p:nvSpPr>
          <p:cNvPr id="10" name="Slide Number Placeholder 22">
            <a:extLst>
              <a:ext uri="{FF2B5EF4-FFF2-40B4-BE49-F238E27FC236}">
                <a16:creationId xmlns:a16="http://schemas.microsoft.com/office/drawing/2014/main" id="{ABC1F7C2-1EE7-3C43-9F41-15284D897A87}"/>
              </a:ext>
            </a:extLst>
          </p:cNvPr>
          <p:cNvSpPr>
            <a:spLocks noGrp="1"/>
          </p:cNvSpPr>
          <p:nvPr>
            <p:ph type="sldNum" sz="quarter" idx="13"/>
          </p:nvPr>
        </p:nvSpPr>
        <p:spPr>
          <a:xfrm>
            <a:off x="8396239" y="5424876"/>
            <a:ext cx="718886" cy="299749"/>
          </a:xfrm>
        </p:spPr>
        <p:txBody>
          <a:bodyPr/>
          <a:lstStyle/>
          <a:p>
            <a:fld id="{55629684-967F-1947-AF63-4A9319553478}" type="slidenum">
              <a:rPr lang="en-US" smtClean="0"/>
              <a:pPr/>
              <a:t>‹N°›</a:t>
            </a:fld>
            <a:endParaRPr lang="en-US"/>
          </a:p>
        </p:txBody>
      </p:sp>
      <p:sp>
        <p:nvSpPr>
          <p:cNvPr id="12" name="Text Placeholder 2">
            <a:extLst>
              <a:ext uri="{FF2B5EF4-FFF2-40B4-BE49-F238E27FC236}">
                <a16:creationId xmlns:a16="http://schemas.microsoft.com/office/drawing/2014/main" id="{BCF228D8-2C1A-0246-A2FB-2F925BC1FFD4}"/>
              </a:ext>
            </a:extLst>
          </p:cNvPr>
          <p:cNvSpPr>
            <a:spLocks noGrp="1"/>
          </p:cNvSpPr>
          <p:nvPr>
            <p:ph type="body" sz="quarter" idx="26" hasCustomPrompt="1"/>
          </p:nvPr>
        </p:nvSpPr>
        <p:spPr>
          <a:xfrm>
            <a:off x="4856212" y="1340060"/>
            <a:ext cx="3805189" cy="3805318"/>
          </a:xfrm>
        </p:spPr>
        <p:txBody>
          <a:bodyPr>
            <a:normAutofit/>
          </a:bodyPr>
          <a:lstStyle>
            <a:lvl1pPr>
              <a:buSzPct val="140000"/>
              <a:defRPr sz="1400"/>
            </a:lvl1pPr>
            <a:lvl2pPr>
              <a:defRPr sz="1300"/>
            </a:lvl2pPr>
            <a:lvl3pPr>
              <a:defRPr sz="1300"/>
            </a:lvl3pPr>
            <a:lvl4pPr>
              <a:defRPr sz="1300"/>
            </a:lvl4pPr>
            <a:lvl5pPr>
              <a:defRPr sz="1300"/>
            </a:lvl5pPr>
          </a:lstStyle>
          <a:p>
            <a:pPr lvl="0"/>
            <a:r>
              <a:rPr lang="en-US" dirty="0"/>
              <a:t>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reeform 13">
            <a:extLst>
              <a:ext uri="{FF2B5EF4-FFF2-40B4-BE49-F238E27FC236}">
                <a16:creationId xmlns:a16="http://schemas.microsoft.com/office/drawing/2014/main" id="{D99160F6-648A-BE4D-9A67-D7F9B8A28AC2}"/>
              </a:ext>
            </a:extLst>
          </p:cNvPr>
          <p:cNvSpPr/>
          <p:nvPr userDrawn="1"/>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1" name="Rectangle 10">
            <a:extLst>
              <a:ext uri="{FF2B5EF4-FFF2-40B4-BE49-F238E27FC236}">
                <a16:creationId xmlns:a16="http://schemas.microsoft.com/office/drawing/2014/main" id="{38BCE61C-2213-2941-8BF9-B1CCF3E58185}"/>
              </a:ext>
            </a:extLst>
          </p:cNvPr>
          <p:cNvSpPr/>
          <p:nvPr userDrawn="1"/>
        </p:nvSpPr>
        <p:spPr>
          <a:xfrm rot="16200000">
            <a:off x="5875522" y="4740709"/>
            <a:ext cx="45719" cy="13257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16" name="Espace réservé du texte 2">
            <a:extLst>
              <a:ext uri="{FF2B5EF4-FFF2-40B4-BE49-F238E27FC236}">
                <a16:creationId xmlns:a16="http://schemas.microsoft.com/office/drawing/2014/main" id="{150E672A-373E-0344-9C63-10E81365C980}"/>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chemeClr val="accent2"/>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157493355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lide-logos blanc">
    <p:bg>
      <p:bgPr>
        <a:solidFill>
          <a:schemeClr val="bg1"/>
        </a:solidFill>
        <a:effectLst/>
      </p:bgPr>
    </p:bg>
    <p:spTree>
      <p:nvGrpSpPr>
        <p:cNvPr id="1" name=""/>
        <p:cNvGrpSpPr/>
        <p:nvPr/>
      </p:nvGrpSpPr>
      <p:grpSpPr>
        <a:xfrm>
          <a:off x="0" y="0"/>
          <a:ext cx="0" cy="0"/>
          <a:chOff x="0" y="0"/>
          <a:chExt cx="0" cy="0"/>
        </a:xfrm>
      </p:grpSpPr>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p>
            <a:r>
              <a:rPr lang="en-US"/>
              <a:t>SQLI 2019</a:t>
            </a:r>
            <a:endParaRPr lang="en-US" dirty="0"/>
          </a:p>
        </p:txBody>
      </p:sp>
      <p:sp>
        <p:nvSpPr>
          <p:cNvPr id="8" name="Espace réservé pour une image  11">
            <a:extLst>
              <a:ext uri="{FF2B5EF4-FFF2-40B4-BE49-F238E27FC236}">
                <a16:creationId xmlns:a16="http://schemas.microsoft.com/office/drawing/2014/main" id="{89CE3A0C-5318-A542-9A4B-4B39CF986ECE}"/>
              </a:ext>
            </a:extLst>
          </p:cNvPr>
          <p:cNvSpPr>
            <a:spLocks noGrp="1"/>
          </p:cNvSpPr>
          <p:nvPr>
            <p:ph type="pic" sz="quarter" idx="24"/>
          </p:nvPr>
        </p:nvSpPr>
        <p:spPr>
          <a:xfrm>
            <a:off x="0" y="2116451"/>
            <a:ext cx="9144000" cy="2426973"/>
          </a:xfrm>
        </p:spPr>
        <p:txBody>
          <a:bodyPr anchor="ctr"/>
          <a:lstStyle>
            <a:lvl1pPr marL="0" indent="0" algn="ctr">
              <a:buFontTx/>
              <a:buNone/>
              <a:defRPr>
                <a:solidFill>
                  <a:schemeClr val="accent1"/>
                </a:solidFill>
              </a:defRPr>
            </a:lvl1pPr>
          </a:lstStyle>
          <a:p>
            <a:endParaRPr lang="fr-FR" dirty="0"/>
          </a:p>
        </p:txBody>
      </p:sp>
      <p:sp>
        <p:nvSpPr>
          <p:cNvPr id="9" name="Rectangle 8">
            <a:extLst>
              <a:ext uri="{FF2B5EF4-FFF2-40B4-BE49-F238E27FC236}">
                <a16:creationId xmlns:a16="http://schemas.microsoft.com/office/drawing/2014/main" id="{A0CCB8A7-7A54-4444-9A8F-7E8ECC53768A}"/>
              </a:ext>
            </a:extLst>
          </p:cNvPr>
          <p:cNvSpPr/>
          <p:nvPr userDrawn="1"/>
        </p:nvSpPr>
        <p:spPr>
          <a:xfrm flipV="1">
            <a:off x="5333305" y="5247640"/>
            <a:ext cx="339680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10" name="Slide Number Placeholder 22">
            <a:extLst>
              <a:ext uri="{FF2B5EF4-FFF2-40B4-BE49-F238E27FC236}">
                <a16:creationId xmlns:a16="http://schemas.microsoft.com/office/drawing/2014/main" id="{F3035ED2-467A-D94D-B87C-E289023F4628}"/>
              </a:ext>
            </a:extLst>
          </p:cNvPr>
          <p:cNvSpPr>
            <a:spLocks noGrp="1"/>
          </p:cNvSpPr>
          <p:nvPr>
            <p:ph type="sldNum" sz="quarter" idx="13"/>
          </p:nvPr>
        </p:nvSpPr>
        <p:spPr>
          <a:xfrm>
            <a:off x="8396239" y="5424876"/>
            <a:ext cx="718886" cy="299749"/>
          </a:xfrm>
        </p:spPr>
        <p:txBody>
          <a:bodyPr/>
          <a:lstStyle/>
          <a:p>
            <a:fld id="{55629684-967F-1947-AF63-4A9319553478}" type="slidenum">
              <a:rPr lang="en-US" smtClean="0"/>
              <a:pPr/>
              <a:t>‹N°›</a:t>
            </a:fld>
            <a:endParaRPr lang="en-US"/>
          </a:p>
        </p:txBody>
      </p:sp>
      <p:sp>
        <p:nvSpPr>
          <p:cNvPr id="12" name="Freeform 11">
            <a:extLst>
              <a:ext uri="{FF2B5EF4-FFF2-40B4-BE49-F238E27FC236}">
                <a16:creationId xmlns:a16="http://schemas.microsoft.com/office/drawing/2014/main" id="{5D0BC782-E743-304C-8141-96FCF7BD5901}"/>
              </a:ext>
            </a:extLst>
          </p:cNvPr>
          <p:cNvSpPr/>
          <p:nvPr userDrawn="1"/>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4" name="Espace réservé du texte 2">
            <a:extLst>
              <a:ext uri="{FF2B5EF4-FFF2-40B4-BE49-F238E27FC236}">
                <a16:creationId xmlns:a16="http://schemas.microsoft.com/office/drawing/2014/main" id="{174D56A9-5F9A-5F43-85CA-2689078BA3C2}"/>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chemeClr val="accent2"/>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259056143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ommaire violet">
    <p:bg>
      <p:bgPr>
        <a:solidFill>
          <a:schemeClr val="accent6"/>
        </a:solidFill>
        <a:effectLst/>
      </p:bgPr>
    </p:bg>
    <p:spTree>
      <p:nvGrpSpPr>
        <p:cNvPr id="1" name=""/>
        <p:cNvGrpSpPr/>
        <p:nvPr/>
      </p:nvGrpSpPr>
      <p:grpSpPr>
        <a:xfrm>
          <a:off x="0" y="0"/>
          <a:ext cx="0" cy="0"/>
          <a:chOff x="0" y="0"/>
          <a:chExt cx="0" cy="0"/>
        </a:xfrm>
      </p:grpSpPr>
      <p:pic>
        <p:nvPicPr>
          <p:cNvPr id="22" name="Image 21">
            <a:extLst>
              <a:ext uri="{FF2B5EF4-FFF2-40B4-BE49-F238E27FC236}">
                <a16:creationId xmlns:a16="http://schemas.microsoft.com/office/drawing/2014/main" id="{22A6DDBF-62C8-0A4F-A641-9928FC7C22AC}"/>
              </a:ext>
            </a:extLst>
          </p:cNvPr>
          <p:cNvPicPr>
            <a:picLocks noChangeAspect="1"/>
          </p:cNvPicPr>
          <p:nvPr userDrawn="1"/>
        </p:nvPicPr>
        <p:blipFill>
          <a:blip r:embed="rId2">
            <a:alphaModFix amt="6000"/>
          </a:blip>
          <a:stretch>
            <a:fillRect/>
          </a:stretch>
        </p:blipFill>
        <p:spPr>
          <a:xfrm>
            <a:off x="3333600" y="-54000"/>
            <a:ext cx="5824800" cy="5824800"/>
          </a:xfrm>
          <a:prstGeom prst="rect">
            <a:avLst/>
          </a:prstGeom>
        </p:spPr>
      </p:pic>
      <p:sp>
        <p:nvSpPr>
          <p:cNvPr id="9" name="Rectangle 8">
            <a:extLst>
              <a:ext uri="{FF2B5EF4-FFF2-40B4-BE49-F238E27FC236}">
                <a16:creationId xmlns:a16="http://schemas.microsoft.com/office/drawing/2014/main" id="{506F2009-D9DF-0541-B914-5035F7A21F44}"/>
              </a:ext>
            </a:extLst>
          </p:cNvPr>
          <p:cNvSpPr/>
          <p:nvPr userDrawn="1"/>
        </p:nvSpPr>
        <p:spPr>
          <a:xfrm>
            <a:off x="923789" y="1352035"/>
            <a:ext cx="7590858" cy="3829565"/>
          </a:xfrm>
          <a:prstGeom prst="rect">
            <a:avLst/>
          </a:prstGeom>
          <a:noFill/>
          <a:ln w="3175"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10" name="Text Placeholder 16">
            <a:extLst>
              <a:ext uri="{FF2B5EF4-FFF2-40B4-BE49-F238E27FC236}">
                <a16:creationId xmlns:a16="http://schemas.microsoft.com/office/drawing/2014/main" id="{A95B97CC-36F0-4440-B9A5-4A945A628BF3}"/>
              </a:ext>
            </a:extLst>
          </p:cNvPr>
          <p:cNvSpPr>
            <a:spLocks noGrp="1"/>
          </p:cNvSpPr>
          <p:nvPr>
            <p:ph type="body" sz="quarter" idx="14" hasCustomPrompt="1"/>
          </p:nvPr>
        </p:nvSpPr>
        <p:spPr>
          <a:xfrm>
            <a:off x="3598549" y="1217574"/>
            <a:ext cx="2268907" cy="345522"/>
          </a:xfrm>
        </p:spPr>
        <p:txBody>
          <a:bodyPr anchor="t" anchorCtr="0">
            <a:noAutofit/>
          </a:bodyPr>
          <a:lstStyle>
            <a:lvl1pPr marL="0" indent="0">
              <a:lnSpc>
                <a:spcPct val="100000"/>
              </a:lnSpc>
              <a:buNone/>
              <a:defRPr lang="en-US" sz="1400" b="1" i="1" kern="1200" cap="all" spc="0" baseline="0" dirty="0">
                <a:solidFill>
                  <a:srgbClr val="FFD64B"/>
                </a:solidFill>
                <a:latin typeface="Futura Std ExtraBold" panose="020B0502020204020303" pitchFamily="34" charset="77"/>
                <a:ea typeface="Futura Std Medium" panose="020B0502020204020303" pitchFamily="34" charset="77"/>
                <a:cs typeface="Futura Std Medium" panose="020B0502020204020303" pitchFamily="34" charset="77"/>
              </a:defRPr>
            </a:lvl1pPr>
          </a:lstStyle>
          <a:p>
            <a:pPr lvl="0"/>
            <a:r>
              <a:rPr lang="en-US" dirty="0"/>
              <a:t>part 2 title</a:t>
            </a:r>
          </a:p>
        </p:txBody>
      </p:sp>
      <p:sp>
        <p:nvSpPr>
          <p:cNvPr id="11" name="Text Placeholder 16">
            <a:extLst>
              <a:ext uri="{FF2B5EF4-FFF2-40B4-BE49-F238E27FC236}">
                <a16:creationId xmlns:a16="http://schemas.microsoft.com/office/drawing/2014/main" id="{73CEA621-EC87-4343-BD9A-FD762EC2BA6A}"/>
              </a:ext>
            </a:extLst>
          </p:cNvPr>
          <p:cNvSpPr>
            <a:spLocks noGrp="1"/>
          </p:cNvSpPr>
          <p:nvPr>
            <p:ph type="body" sz="quarter" idx="15" hasCustomPrompt="1"/>
          </p:nvPr>
        </p:nvSpPr>
        <p:spPr>
          <a:xfrm>
            <a:off x="6561600" y="1217574"/>
            <a:ext cx="2268906" cy="345522"/>
          </a:xfrm>
        </p:spPr>
        <p:txBody>
          <a:bodyPr anchor="t" anchorCtr="0">
            <a:noAutofit/>
          </a:bodyPr>
          <a:lstStyle>
            <a:lvl1pPr marL="0" indent="0">
              <a:lnSpc>
                <a:spcPct val="100000"/>
              </a:lnSpc>
              <a:buNone/>
              <a:defRPr lang="en-US" sz="1400" b="1" i="1" kern="1200" cap="all" spc="0" baseline="0" dirty="0">
                <a:solidFill>
                  <a:srgbClr val="FFD64B"/>
                </a:solidFill>
                <a:latin typeface="Futura Std ExtraBold" panose="020B0502020204020303" pitchFamily="34" charset="77"/>
                <a:ea typeface="Futura Std Medium" panose="020B0502020204020303" pitchFamily="34" charset="77"/>
                <a:cs typeface="Futura Std Medium" panose="020B0502020204020303" pitchFamily="34" charset="77"/>
              </a:defRPr>
            </a:lvl1pPr>
          </a:lstStyle>
          <a:p>
            <a:pPr marL="0" lvl="0" indent="0" algn="l" defTabSz="685800" rtl="0" eaLnBrk="1" latinLnBrk="0" hangingPunct="1">
              <a:lnSpc>
                <a:spcPct val="100000"/>
              </a:lnSpc>
              <a:spcBef>
                <a:spcPts val="0"/>
              </a:spcBef>
              <a:buSzPct val="120000"/>
              <a:buFontTx/>
              <a:buNone/>
            </a:pPr>
            <a:r>
              <a:rPr lang="en-US" dirty="0"/>
              <a:t>part 3 title</a:t>
            </a:r>
          </a:p>
        </p:txBody>
      </p:sp>
      <p:sp>
        <p:nvSpPr>
          <p:cNvPr id="14" name="Text Placeholder 16">
            <a:extLst>
              <a:ext uri="{FF2B5EF4-FFF2-40B4-BE49-F238E27FC236}">
                <a16:creationId xmlns:a16="http://schemas.microsoft.com/office/drawing/2014/main" id="{DBEC381C-86A9-7E49-A462-1854D4D6C18E}"/>
              </a:ext>
            </a:extLst>
          </p:cNvPr>
          <p:cNvSpPr>
            <a:spLocks noGrp="1"/>
          </p:cNvSpPr>
          <p:nvPr>
            <p:ph type="body" sz="quarter" idx="16" hasCustomPrompt="1"/>
          </p:nvPr>
        </p:nvSpPr>
        <p:spPr>
          <a:xfrm>
            <a:off x="640410" y="1217574"/>
            <a:ext cx="2265633" cy="345522"/>
          </a:xfrm>
        </p:spPr>
        <p:txBody>
          <a:bodyPr anchor="t" anchorCtr="0">
            <a:noAutofit/>
          </a:bodyPr>
          <a:lstStyle>
            <a:lvl1pPr marL="0" indent="0">
              <a:lnSpc>
                <a:spcPct val="100000"/>
              </a:lnSpc>
              <a:buNone/>
              <a:defRPr sz="1400" b="1" i="1" spc="0" baseline="0">
                <a:solidFill>
                  <a:srgbClr val="FFD64B"/>
                </a:solidFill>
                <a:latin typeface="Futura Std ExtraBold" panose="020B0502020204020303" pitchFamily="34" charset="77"/>
              </a:defRPr>
            </a:lvl1pPr>
          </a:lstStyle>
          <a:p>
            <a:pPr lvl="0"/>
            <a:r>
              <a:rPr lang="en-US" dirty="0"/>
              <a:t>part 1 title</a:t>
            </a:r>
          </a:p>
        </p:txBody>
      </p:sp>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p>
            <a:r>
              <a:rPr lang="en-US"/>
              <a:t>SQLI 2019</a:t>
            </a:r>
            <a:endParaRPr lang="en-US" dirty="0"/>
          </a:p>
        </p:txBody>
      </p:sp>
      <p:sp>
        <p:nvSpPr>
          <p:cNvPr id="38" name="Slide Number Placeholder 22">
            <a:extLst>
              <a:ext uri="{FF2B5EF4-FFF2-40B4-BE49-F238E27FC236}">
                <a16:creationId xmlns:a16="http://schemas.microsoft.com/office/drawing/2014/main" id="{052CD8BE-62B2-EE4C-ACCE-6A8BDEB04515}"/>
              </a:ext>
            </a:extLst>
          </p:cNvPr>
          <p:cNvSpPr>
            <a:spLocks noGrp="1"/>
          </p:cNvSpPr>
          <p:nvPr>
            <p:ph type="sldNum" sz="quarter" idx="13"/>
          </p:nvPr>
        </p:nvSpPr>
        <p:spPr>
          <a:xfrm>
            <a:off x="8396239" y="5424876"/>
            <a:ext cx="718886" cy="299749"/>
          </a:xfrm>
        </p:spPr>
        <p:txBody>
          <a:bodyPr/>
          <a:lstStyle>
            <a:lvl1pPr>
              <a:defRPr>
                <a:solidFill>
                  <a:schemeClr val="bg1"/>
                </a:solidFill>
              </a:defRPr>
            </a:lvl1pPr>
          </a:lstStyle>
          <a:p>
            <a:fld id="{55629684-967F-1947-AF63-4A9319553478}" type="slidenum">
              <a:rPr lang="en-US" smtClean="0"/>
              <a:pPr/>
              <a:t>‹N°›</a:t>
            </a:fld>
            <a:endParaRPr lang="en-US"/>
          </a:p>
        </p:txBody>
      </p:sp>
      <p:sp>
        <p:nvSpPr>
          <p:cNvPr id="25" name="Vertical Text Placeholder 2">
            <a:extLst>
              <a:ext uri="{FF2B5EF4-FFF2-40B4-BE49-F238E27FC236}">
                <a16:creationId xmlns:a16="http://schemas.microsoft.com/office/drawing/2014/main" id="{F1833E36-B971-3148-A430-BE830B59BE7F}"/>
              </a:ext>
            </a:extLst>
          </p:cNvPr>
          <p:cNvSpPr>
            <a:spLocks noGrp="1"/>
          </p:cNvSpPr>
          <p:nvPr>
            <p:ph type="body" orient="vert" sz="quarter" idx="22" hasCustomPrompt="1"/>
          </p:nvPr>
        </p:nvSpPr>
        <p:spPr>
          <a:xfrm>
            <a:off x="3557440" y="1988343"/>
            <a:ext cx="2265633" cy="2809013"/>
          </a:xfrm>
        </p:spPr>
        <p:txBody>
          <a:bodyPr vert="horz">
            <a:noAutofit/>
          </a:bodyPr>
          <a:lstStyle>
            <a:lvl1pPr marL="279450" indent="-279450">
              <a:buSzPct val="140000"/>
              <a:buFontTx/>
              <a:buBlip>
                <a:blip r:embed="rId3">
                  <a:extLst>
                    <a:ext uri="{96DAC541-7B7A-43D3-8B79-37D633B846F1}">
                      <asvg:svgBlip xmlns:asvg="http://schemas.microsoft.com/office/drawing/2016/SVG/main" r:embed="rId4"/>
                    </a:ext>
                  </a:extLst>
                </a:blip>
              </a:buBlip>
              <a:defRPr sz="1400" b="0" i="0" cap="none" baseline="0">
                <a:solidFill>
                  <a:schemeClr val="bg1"/>
                </a:solidFill>
                <a:latin typeface="Futura Std Light" panose="020B0402020204020303" pitchFamily="34" charset="77"/>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err="1"/>
              <a:t>Texte</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Vertical Text Placeholder 2">
            <a:extLst>
              <a:ext uri="{FF2B5EF4-FFF2-40B4-BE49-F238E27FC236}">
                <a16:creationId xmlns:a16="http://schemas.microsoft.com/office/drawing/2014/main" id="{59FFD37F-32E9-8745-9685-8079FE4812A3}"/>
              </a:ext>
            </a:extLst>
          </p:cNvPr>
          <p:cNvSpPr>
            <a:spLocks noGrp="1"/>
          </p:cNvSpPr>
          <p:nvPr>
            <p:ph type="body" orient="vert" sz="quarter" idx="23" hasCustomPrompt="1"/>
          </p:nvPr>
        </p:nvSpPr>
        <p:spPr>
          <a:xfrm>
            <a:off x="6515178" y="1988343"/>
            <a:ext cx="2265633" cy="2809013"/>
          </a:xfrm>
        </p:spPr>
        <p:txBody>
          <a:bodyPr vert="horz">
            <a:noAutofit/>
          </a:bodyPr>
          <a:lstStyle>
            <a:lvl1pPr marL="279450" indent="-279450">
              <a:buSzPct val="140000"/>
              <a:buFontTx/>
              <a:buBlip>
                <a:blip r:embed="rId3">
                  <a:extLst>
                    <a:ext uri="{96DAC541-7B7A-43D3-8B79-37D633B846F1}">
                      <asvg:svgBlip xmlns:asvg="http://schemas.microsoft.com/office/drawing/2016/SVG/main" r:embed="rId4"/>
                    </a:ext>
                  </a:extLst>
                </a:blip>
              </a:buBlip>
              <a:defRPr sz="1400" b="0" i="0" cap="none" baseline="0">
                <a:solidFill>
                  <a:schemeClr val="bg1"/>
                </a:solidFill>
                <a:latin typeface="Futura Std Light" panose="020B0402020204020303" pitchFamily="34" charset="77"/>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err="1"/>
              <a:t>Texte</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Vertical Text Placeholder 2">
            <a:extLst>
              <a:ext uri="{FF2B5EF4-FFF2-40B4-BE49-F238E27FC236}">
                <a16:creationId xmlns:a16="http://schemas.microsoft.com/office/drawing/2014/main" id="{BE04DE37-3681-7B47-8D6F-6DC5D1221635}"/>
              </a:ext>
            </a:extLst>
          </p:cNvPr>
          <p:cNvSpPr>
            <a:spLocks noGrp="1"/>
          </p:cNvSpPr>
          <p:nvPr>
            <p:ph type="body" orient="vert" sz="quarter" idx="24" hasCustomPrompt="1"/>
          </p:nvPr>
        </p:nvSpPr>
        <p:spPr>
          <a:xfrm>
            <a:off x="592784" y="1988343"/>
            <a:ext cx="2265633" cy="2809013"/>
          </a:xfrm>
        </p:spPr>
        <p:txBody>
          <a:bodyPr vert="horz">
            <a:noAutofit/>
          </a:bodyPr>
          <a:lstStyle>
            <a:lvl1pPr marL="279450" indent="-279450">
              <a:buSzPct val="140000"/>
              <a:buFontTx/>
              <a:buBlip>
                <a:blip r:embed="rId3">
                  <a:extLst>
                    <a:ext uri="{96DAC541-7B7A-43D3-8B79-37D633B846F1}">
                      <asvg:svgBlip xmlns:asvg="http://schemas.microsoft.com/office/drawing/2016/SVG/main" r:embed="rId4"/>
                    </a:ext>
                  </a:extLst>
                </a:blip>
              </a:buBlip>
              <a:defRPr sz="1400" b="0" i="0" cap="none" baseline="0">
                <a:solidFill>
                  <a:schemeClr val="bg1"/>
                </a:solidFill>
                <a:latin typeface="Futura Std Light" panose="020B0402020204020303" pitchFamily="34" charset="77"/>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err="1"/>
              <a:t>Texte</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Freeform 22">
            <a:extLst>
              <a:ext uri="{FF2B5EF4-FFF2-40B4-BE49-F238E27FC236}">
                <a16:creationId xmlns:a16="http://schemas.microsoft.com/office/drawing/2014/main" id="{58E11C29-BFA8-9340-8A69-00512C8D0BAC}"/>
              </a:ext>
            </a:extLst>
          </p:cNvPr>
          <p:cNvSpPr/>
          <p:nvPr userDrawn="1"/>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rgbClr val="FFD64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solidFill>
                  <a:srgbClr val="FFD64B"/>
                </a:solidFill>
                <a:latin typeface="Arial" panose="020B0604020202020204" pitchFamily="34" charset="0"/>
              </a:rPr>
              <a:t>   </a:t>
            </a:r>
          </a:p>
        </p:txBody>
      </p:sp>
      <p:sp>
        <p:nvSpPr>
          <p:cNvPr id="24" name="Espace réservé du texte 2">
            <a:extLst>
              <a:ext uri="{FF2B5EF4-FFF2-40B4-BE49-F238E27FC236}">
                <a16:creationId xmlns:a16="http://schemas.microsoft.com/office/drawing/2014/main" id="{1DEDBE62-A50A-EE42-8241-0CB266A2189F}"/>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chemeClr val="bg1"/>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56456790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e violet">
    <p:bg>
      <p:bgPr>
        <a:solidFill>
          <a:schemeClr val="accent6"/>
        </a:solidFill>
        <a:effectLst/>
      </p:bgPr>
    </p:bg>
    <p:spTree>
      <p:nvGrpSpPr>
        <p:cNvPr id="1" name=""/>
        <p:cNvGrpSpPr/>
        <p:nvPr/>
      </p:nvGrpSpPr>
      <p:grpSpPr>
        <a:xfrm>
          <a:off x="0" y="0"/>
          <a:ext cx="0" cy="0"/>
          <a:chOff x="0" y="0"/>
          <a:chExt cx="0" cy="0"/>
        </a:xfrm>
      </p:grpSpPr>
      <p:sp>
        <p:nvSpPr>
          <p:cNvPr id="13" name="Footer Placeholder 21">
            <a:extLst>
              <a:ext uri="{FF2B5EF4-FFF2-40B4-BE49-F238E27FC236}">
                <a16:creationId xmlns:a16="http://schemas.microsoft.com/office/drawing/2014/main" id="{6C893A85-78F8-0B48-A59B-3BEBFFC3B7D6}"/>
              </a:ext>
            </a:extLst>
          </p:cNvPr>
          <p:cNvSpPr>
            <a:spLocks noGrp="1"/>
          </p:cNvSpPr>
          <p:nvPr>
            <p:ph type="ftr" sz="quarter" idx="12"/>
          </p:nvPr>
        </p:nvSpPr>
        <p:spPr>
          <a:xfrm rot="16200000">
            <a:off x="-289366" y="1122979"/>
            <a:ext cx="938087" cy="276999"/>
          </a:xfrm>
        </p:spPr>
        <p:txBody>
          <a:bodyPr/>
          <a:lstStyle/>
          <a:p>
            <a:r>
              <a:rPr lang="en-US"/>
              <a:t>SQLI 2019</a:t>
            </a:r>
            <a:endParaRPr lang="en-US" dirty="0"/>
          </a:p>
        </p:txBody>
      </p:sp>
      <p:sp>
        <p:nvSpPr>
          <p:cNvPr id="6" name="Slide Number Placeholder 22">
            <a:extLst>
              <a:ext uri="{FF2B5EF4-FFF2-40B4-BE49-F238E27FC236}">
                <a16:creationId xmlns:a16="http://schemas.microsoft.com/office/drawing/2014/main" id="{EA849F9F-2379-C94C-9531-C18AD598D176}"/>
              </a:ext>
            </a:extLst>
          </p:cNvPr>
          <p:cNvSpPr>
            <a:spLocks noGrp="1"/>
          </p:cNvSpPr>
          <p:nvPr>
            <p:ph type="sldNum" sz="quarter" idx="13"/>
          </p:nvPr>
        </p:nvSpPr>
        <p:spPr>
          <a:xfrm>
            <a:off x="8396239" y="5424876"/>
            <a:ext cx="718886" cy="299749"/>
          </a:xfrm>
        </p:spPr>
        <p:txBody>
          <a:bodyPr/>
          <a:lstStyle>
            <a:lvl1pPr>
              <a:defRPr>
                <a:solidFill>
                  <a:schemeClr val="bg1"/>
                </a:solidFill>
              </a:defRPr>
            </a:lvl1pPr>
          </a:lstStyle>
          <a:p>
            <a:fld id="{55629684-967F-1947-AF63-4A9319553478}" type="slidenum">
              <a:rPr lang="en-US" smtClean="0"/>
              <a:pPr/>
              <a:t>‹N°›</a:t>
            </a:fld>
            <a:endParaRPr lang="en-US"/>
          </a:p>
        </p:txBody>
      </p:sp>
      <p:sp>
        <p:nvSpPr>
          <p:cNvPr id="7" name="Text Placeholder 2">
            <a:extLst>
              <a:ext uri="{FF2B5EF4-FFF2-40B4-BE49-F238E27FC236}">
                <a16:creationId xmlns:a16="http://schemas.microsoft.com/office/drawing/2014/main" id="{6BDE792D-A3B3-5945-AFB0-3F35A2146ACD}"/>
              </a:ext>
            </a:extLst>
          </p:cNvPr>
          <p:cNvSpPr>
            <a:spLocks noGrp="1"/>
          </p:cNvSpPr>
          <p:nvPr>
            <p:ph type="body" sz="quarter" idx="22" hasCustomPrompt="1"/>
          </p:nvPr>
        </p:nvSpPr>
        <p:spPr>
          <a:xfrm>
            <a:off x="348504" y="1261478"/>
            <a:ext cx="8480365" cy="4057654"/>
          </a:xfrm>
        </p:spPr>
        <p:txBody>
          <a:bodyPr>
            <a:normAutofit/>
          </a:bodyPr>
          <a:lstStyle>
            <a:lvl1pPr>
              <a:buSzPct val="140000"/>
              <a:defRPr sz="1400">
                <a:solidFill>
                  <a:srgbClr val="E8E7E7"/>
                </a:solidFill>
              </a:defRPr>
            </a:lvl1pPr>
            <a:lvl2pPr>
              <a:defRPr sz="1300">
                <a:solidFill>
                  <a:schemeClr val="bg1"/>
                </a:solidFill>
              </a:defRPr>
            </a:lvl2pPr>
            <a:lvl3pPr>
              <a:defRPr sz="1300">
                <a:solidFill>
                  <a:schemeClr val="bg1"/>
                </a:solidFill>
              </a:defRPr>
            </a:lvl3pPr>
            <a:lvl4pPr>
              <a:defRPr sz="1300">
                <a:solidFill>
                  <a:schemeClr val="bg1"/>
                </a:solidFill>
              </a:defRPr>
            </a:lvl4pPr>
            <a:lvl5pPr>
              <a:defRPr sz="1300">
                <a:solidFill>
                  <a:schemeClr val="bg1"/>
                </a:solidFill>
              </a:defRPr>
            </a:lvl5pPr>
          </a:lstStyle>
          <a:p>
            <a:pPr lvl="0"/>
            <a:r>
              <a:rPr lang="en-US" dirty="0"/>
              <a:t>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reeform 8">
            <a:extLst>
              <a:ext uri="{FF2B5EF4-FFF2-40B4-BE49-F238E27FC236}">
                <a16:creationId xmlns:a16="http://schemas.microsoft.com/office/drawing/2014/main" id="{9230C06F-B74E-E042-8493-D147F67E7CA5}"/>
              </a:ext>
            </a:extLst>
          </p:cNvPr>
          <p:cNvSpPr/>
          <p:nvPr userDrawn="1"/>
        </p:nvSpPr>
        <p:spPr>
          <a:xfrm>
            <a:off x="0" y="720818"/>
            <a:ext cx="226952" cy="72000"/>
          </a:xfrm>
          <a:custGeom>
            <a:avLst/>
            <a:gdLst>
              <a:gd name="connsiteX0" fmla="*/ 0 w 226952"/>
              <a:gd name="connsiteY0" fmla="*/ 0 h 64694"/>
              <a:gd name="connsiteX1" fmla="*/ 226952 w 226952"/>
              <a:gd name="connsiteY1" fmla="*/ 0 h 64694"/>
              <a:gd name="connsiteX2" fmla="*/ 226952 w 226952"/>
              <a:gd name="connsiteY2" fmla="*/ 64694 h 64694"/>
              <a:gd name="connsiteX3" fmla="*/ 0 w 226952"/>
              <a:gd name="connsiteY3" fmla="*/ 64694 h 64694"/>
            </a:gdLst>
            <a:ahLst/>
            <a:cxnLst>
              <a:cxn ang="0">
                <a:pos x="connsiteX0" y="connsiteY0"/>
              </a:cxn>
              <a:cxn ang="0">
                <a:pos x="connsiteX1" y="connsiteY1"/>
              </a:cxn>
              <a:cxn ang="0">
                <a:pos x="connsiteX2" y="connsiteY2"/>
              </a:cxn>
              <a:cxn ang="0">
                <a:pos x="connsiteX3" y="connsiteY3"/>
              </a:cxn>
            </a:cxnLst>
            <a:rect l="l" t="t" r="r" b="b"/>
            <a:pathLst>
              <a:path w="226952" h="64694">
                <a:moveTo>
                  <a:pt x="0" y="0"/>
                </a:moveTo>
                <a:lnTo>
                  <a:pt x="226952" y="0"/>
                </a:lnTo>
                <a:lnTo>
                  <a:pt x="226952" y="64694"/>
                </a:lnTo>
                <a:lnTo>
                  <a:pt x="0" y="64694"/>
                </a:lnTo>
                <a:close/>
              </a:path>
            </a:pathLst>
          </a:custGeom>
          <a:solidFill>
            <a:srgbClr val="FFD64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dirty="0">
                <a:latin typeface="Arial" panose="020B0604020202020204" pitchFamily="34" charset="0"/>
              </a:rPr>
              <a:t>   </a:t>
            </a:r>
          </a:p>
        </p:txBody>
      </p:sp>
      <p:sp>
        <p:nvSpPr>
          <p:cNvPr id="10" name="Espace réservé du texte 2">
            <a:extLst>
              <a:ext uri="{FF2B5EF4-FFF2-40B4-BE49-F238E27FC236}">
                <a16:creationId xmlns:a16="http://schemas.microsoft.com/office/drawing/2014/main" id="{B6F360B6-F05E-FE45-A765-0034D161B0E6}"/>
              </a:ext>
            </a:extLst>
          </p:cNvPr>
          <p:cNvSpPr>
            <a:spLocks noGrp="1"/>
          </p:cNvSpPr>
          <p:nvPr>
            <p:ph type="body" sz="quarter" idx="21" hasCustomPrompt="1"/>
          </p:nvPr>
        </p:nvSpPr>
        <p:spPr>
          <a:xfrm>
            <a:off x="306349" y="394311"/>
            <a:ext cx="8522520" cy="443259"/>
          </a:xfrm>
        </p:spPr>
        <p:txBody>
          <a:bodyPr>
            <a:noAutofit/>
          </a:bodyPr>
          <a:lstStyle>
            <a:lvl1pPr marL="0" indent="0">
              <a:lnSpc>
                <a:spcPts val="3545"/>
              </a:lnSpc>
              <a:buFontTx/>
              <a:buNone/>
              <a:defRPr lang="fr-FR" sz="3600" b="1" i="1" kern="1200" cap="all" baseline="0" dirty="0">
                <a:solidFill>
                  <a:schemeClr val="bg1"/>
                </a:solidFill>
                <a:latin typeface="Futura Std ExtraBold" panose="020B0903020204020204" pitchFamily="34" charset="0"/>
                <a:ea typeface="Futura Std Medium" panose="020B0502020204020303" pitchFamily="34" charset="77"/>
                <a:cs typeface="Futura Std Medium" panose="020B0502020204020303" pitchFamily="34" charset="77"/>
              </a:defRPr>
            </a:lvl1pPr>
          </a:lstStyle>
          <a:p>
            <a:r>
              <a:rPr lang="fr-FR" dirty="0"/>
              <a:t>Titre</a:t>
            </a:r>
          </a:p>
        </p:txBody>
      </p:sp>
    </p:spTree>
    <p:extLst>
      <p:ext uri="{BB962C8B-B14F-4D97-AF65-F5344CB8AC3E}">
        <p14:creationId xmlns:p14="http://schemas.microsoft.com/office/powerpoint/2010/main" val="395208274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image" Target="../media/image1.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9" Type="http://schemas.openxmlformats.org/officeDocument/2006/relationships/slideLayout" Target="../slideLayouts/slideLayout106.xml"/><Relationship Id="rId21" Type="http://schemas.openxmlformats.org/officeDocument/2006/relationships/slideLayout" Target="../slideLayouts/slideLayout88.xml"/><Relationship Id="rId34" Type="http://schemas.openxmlformats.org/officeDocument/2006/relationships/slideLayout" Target="../slideLayouts/slideLayout101.xml"/><Relationship Id="rId42" Type="http://schemas.openxmlformats.org/officeDocument/2006/relationships/slideLayout" Target="../slideLayouts/slideLayout109.xml"/><Relationship Id="rId47" Type="http://schemas.openxmlformats.org/officeDocument/2006/relationships/slideLayout" Target="../slideLayouts/slideLayout114.xml"/><Relationship Id="rId50" Type="http://schemas.openxmlformats.org/officeDocument/2006/relationships/slideLayout" Target="../slideLayouts/slideLayout117.xml"/><Relationship Id="rId55" Type="http://schemas.openxmlformats.org/officeDocument/2006/relationships/theme" Target="../theme/theme2.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33" Type="http://schemas.openxmlformats.org/officeDocument/2006/relationships/slideLayout" Target="../slideLayouts/slideLayout100.xml"/><Relationship Id="rId38" Type="http://schemas.openxmlformats.org/officeDocument/2006/relationships/slideLayout" Target="../slideLayouts/slideLayout105.xml"/><Relationship Id="rId46" Type="http://schemas.openxmlformats.org/officeDocument/2006/relationships/slideLayout" Target="../slideLayouts/slideLayout113.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29" Type="http://schemas.openxmlformats.org/officeDocument/2006/relationships/slideLayout" Target="../slideLayouts/slideLayout96.xml"/><Relationship Id="rId41" Type="http://schemas.openxmlformats.org/officeDocument/2006/relationships/slideLayout" Target="../slideLayouts/slideLayout108.xml"/><Relationship Id="rId54" Type="http://schemas.openxmlformats.org/officeDocument/2006/relationships/slideLayout" Target="../slideLayouts/slideLayout121.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slideLayout" Target="../slideLayouts/slideLayout99.xml"/><Relationship Id="rId37" Type="http://schemas.openxmlformats.org/officeDocument/2006/relationships/slideLayout" Target="../slideLayouts/slideLayout104.xml"/><Relationship Id="rId40" Type="http://schemas.openxmlformats.org/officeDocument/2006/relationships/slideLayout" Target="../slideLayouts/slideLayout107.xml"/><Relationship Id="rId45" Type="http://schemas.openxmlformats.org/officeDocument/2006/relationships/slideLayout" Target="../slideLayouts/slideLayout112.xml"/><Relationship Id="rId53" Type="http://schemas.openxmlformats.org/officeDocument/2006/relationships/slideLayout" Target="../slideLayouts/slideLayout120.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36" Type="http://schemas.openxmlformats.org/officeDocument/2006/relationships/slideLayout" Target="../slideLayouts/slideLayout103.xml"/><Relationship Id="rId49" Type="http://schemas.openxmlformats.org/officeDocument/2006/relationships/slideLayout" Target="../slideLayouts/slideLayout116.xml"/><Relationship Id="rId57" Type="http://schemas.openxmlformats.org/officeDocument/2006/relationships/image" Target="../media/image2.svg"/><Relationship Id="rId10" Type="http://schemas.openxmlformats.org/officeDocument/2006/relationships/slideLayout" Target="../slideLayouts/slideLayout77.xml"/><Relationship Id="rId19" Type="http://schemas.openxmlformats.org/officeDocument/2006/relationships/slideLayout" Target="../slideLayouts/slideLayout86.xml"/><Relationship Id="rId31" Type="http://schemas.openxmlformats.org/officeDocument/2006/relationships/slideLayout" Target="../slideLayouts/slideLayout98.xml"/><Relationship Id="rId44" Type="http://schemas.openxmlformats.org/officeDocument/2006/relationships/slideLayout" Target="../slideLayouts/slideLayout111.xml"/><Relationship Id="rId52" Type="http://schemas.openxmlformats.org/officeDocument/2006/relationships/slideLayout" Target="../slideLayouts/slideLayout119.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 Id="rId35" Type="http://schemas.openxmlformats.org/officeDocument/2006/relationships/slideLayout" Target="../slideLayouts/slideLayout102.xml"/><Relationship Id="rId43" Type="http://schemas.openxmlformats.org/officeDocument/2006/relationships/slideLayout" Target="../slideLayouts/slideLayout110.xml"/><Relationship Id="rId48" Type="http://schemas.openxmlformats.org/officeDocument/2006/relationships/slideLayout" Target="../slideLayouts/slideLayout115.xml"/><Relationship Id="rId56" Type="http://schemas.openxmlformats.org/officeDocument/2006/relationships/image" Target="../media/image1.png"/><Relationship Id="rId8" Type="http://schemas.openxmlformats.org/officeDocument/2006/relationships/slideLayout" Target="../slideLayouts/slideLayout75.xml"/><Relationship Id="rId51" Type="http://schemas.openxmlformats.org/officeDocument/2006/relationships/slideLayout" Target="../slideLayouts/slideLayout118.xml"/><Relationship Id="rId3"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680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Footer Placeholder 4"/>
          <p:cNvSpPr>
            <a:spLocks noGrp="1"/>
          </p:cNvSpPr>
          <p:nvPr>
            <p:ph type="ftr" sz="quarter" idx="3"/>
          </p:nvPr>
        </p:nvSpPr>
        <p:spPr>
          <a:xfrm rot="16200000">
            <a:off x="-289366" y="1122979"/>
            <a:ext cx="938087" cy="276999"/>
          </a:xfrm>
          <a:prstGeom prst="rect">
            <a:avLst/>
          </a:prstGeom>
        </p:spPr>
        <p:txBody>
          <a:bodyPr vert="horz" wrap="none" lIns="91440" tIns="45720" rIns="91440" bIns="45720" rtlCol="0" anchor="ctr">
            <a:noAutofit/>
          </a:bodyPr>
          <a:lstStyle>
            <a:lvl1pPr algn="r">
              <a:defRPr sz="1200" b="0" i="0" cap="all" spc="300" baseline="0">
                <a:solidFill>
                  <a:schemeClr val="accent3"/>
                </a:solidFill>
                <a:latin typeface="Futura Std Light" panose="020B0402020204020303" pitchFamily="34" charset="0"/>
              </a:defRPr>
            </a:lvl1pPr>
          </a:lstStyle>
          <a:p>
            <a:pPr>
              <a:defRPr/>
            </a:pPr>
            <a:r>
              <a:rPr lang="fr-FR"/>
              <a:t>© SQLI GROUP | 2015 </a:t>
            </a:r>
          </a:p>
        </p:txBody>
      </p:sp>
      <p:sp>
        <p:nvSpPr>
          <p:cNvPr id="6" name="Slide Number Placeholder 5"/>
          <p:cNvSpPr>
            <a:spLocks noGrp="1"/>
          </p:cNvSpPr>
          <p:nvPr>
            <p:ph type="sldNum" sz="quarter" idx="4"/>
          </p:nvPr>
        </p:nvSpPr>
        <p:spPr>
          <a:xfrm>
            <a:off x="8396239" y="5424876"/>
            <a:ext cx="718886" cy="299749"/>
          </a:xfrm>
          <a:prstGeom prst="rect">
            <a:avLst/>
          </a:prstGeom>
        </p:spPr>
        <p:txBody>
          <a:bodyPr vert="horz" lIns="91440" tIns="45720" rIns="91440" bIns="45720" rtlCol="0" anchor="ctr"/>
          <a:lstStyle>
            <a:lvl1pPr algn="r">
              <a:defRPr sz="1000" b="1" i="0">
                <a:solidFill>
                  <a:schemeClr val="accent2"/>
                </a:solidFill>
                <a:latin typeface="Futura Std ExtraBold" panose="020B0502020204020303" pitchFamily="34" charset="77"/>
              </a:defRPr>
            </a:lvl1pPr>
          </a:lstStyle>
          <a:p>
            <a:fld id="{F1F5C55A-AAC4-4FAB-A004-0267178C4D8A}" type="slidenum">
              <a:rPr lang="fr-FR" smtClean="0"/>
              <a:pPr/>
              <a:t>‹N°›</a:t>
            </a:fld>
            <a:endParaRPr lang="fr-FR" dirty="0"/>
          </a:p>
        </p:txBody>
      </p:sp>
    </p:spTree>
    <p:extLst>
      <p:ext uri="{BB962C8B-B14F-4D97-AF65-F5344CB8AC3E}">
        <p14:creationId xmlns:p14="http://schemas.microsoft.com/office/powerpoint/2010/main" val="972345017"/>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58" r:id="rId26"/>
    <p:sldLayoutId id="2147483759" r:id="rId27"/>
    <p:sldLayoutId id="2147483760" r:id="rId28"/>
    <p:sldLayoutId id="2147483761" r:id="rId29"/>
    <p:sldLayoutId id="2147483762" r:id="rId30"/>
    <p:sldLayoutId id="2147483763" r:id="rId31"/>
    <p:sldLayoutId id="2147483764" r:id="rId32"/>
    <p:sldLayoutId id="2147483765" r:id="rId33"/>
    <p:sldLayoutId id="2147483766" r:id="rId34"/>
    <p:sldLayoutId id="2147483767" r:id="rId35"/>
    <p:sldLayoutId id="2147483768" r:id="rId36"/>
    <p:sldLayoutId id="2147483769" r:id="rId37"/>
    <p:sldLayoutId id="2147483770" r:id="rId38"/>
    <p:sldLayoutId id="2147483771" r:id="rId39"/>
    <p:sldLayoutId id="2147483772" r:id="rId40"/>
    <p:sldLayoutId id="2147483773" r:id="rId41"/>
    <p:sldLayoutId id="2147483774" r:id="rId42"/>
    <p:sldLayoutId id="2147483775" r:id="rId43"/>
    <p:sldLayoutId id="2147483776" r:id="rId44"/>
    <p:sldLayoutId id="2147483777" r:id="rId45"/>
    <p:sldLayoutId id="2147483778" r:id="rId46"/>
    <p:sldLayoutId id="2147483779" r:id="rId47"/>
    <p:sldLayoutId id="2147483780" r:id="rId48"/>
    <p:sldLayoutId id="2147483781" r:id="rId49"/>
    <p:sldLayoutId id="2147483782" r:id="rId50"/>
    <p:sldLayoutId id="2147483783" r:id="rId51"/>
    <p:sldLayoutId id="2147483784" r:id="rId52"/>
    <p:sldLayoutId id="2147483785" r:id="rId53"/>
    <p:sldLayoutId id="2147483786" r:id="rId54"/>
    <p:sldLayoutId id="2147483789" r:id="rId55"/>
    <p:sldLayoutId id="2147483650" r:id="rId56"/>
    <p:sldLayoutId id="2147483651" r:id="rId57"/>
    <p:sldLayoutId id="2147483652" r:id="rId58"/>
    <p:sldLayoutId id="2147483653" r:id="rId59"/>
    <p:sldLayoutId id="2147483654" r:id="rId60"/>
    <p:sldLayoutId id="2147483655" r:id="rId61"/>
    <p:sldLayoutId id="2147483657" r:id="rId62"/>
    <p:sldLayoutId id="2147483658" r:id="rId63"/>
    <p:sldLayoutId id="2147483659" r:id="rId64"/>
    <p:sldLayoutId id="2147483660" r:id="rId65"/>
    <p:sldLayoutId id="2147483661" r:id="rId66"/>
    <p:sldLayoutId id="2147483673" r:id="rId67"/>
  </p:sldLayoutIdLst>
  <p:hf hdr="0"/>
  <p:txStyles>
    <p:titleStyle>
      <a:lvl1pPr algn="l" defTabSz="685800" rtl="0" eaLnBrk="1" latinLnBrk="0" hangingPunct="1">
        <a:lnSpc>
          <a:spcPct val="90000"/>
        </a:lnSpc>
        <a:spcBef>
          <a:spcPct val="0"/>
        </a:spcBef>
        <a:buNone/>
        <a:defRPr sz="3300" b="0" i="0" kern="1200">
          <a:solidFill>
            <a:schemeClr val="tx1"/>
          </a:solidFill>
          <a:latin typeface="Futura Std Light" panose="020B0402020204020303" pitchFamily="34" charset="0"/>
          <a:ea typeface="+mj-ea"/>
          <a:cs typeface="+mj-cs"/>
        </a:defRPr>
      </a:lvl1pPr>
    </p:titleStyle>
    <p:bodyStyle>
      <a:lvl1pPr marL="279450" indent="-279450" algn="l" defTabSz="685800" rtl="0" eaLnBrk="1" latinLnBrk="0" hangingPunct="1">
        <a:lnSpc>
          <a:spcPct val="100000"/>
        </a:lnSpc>
        <a:spcBef>
          <a:spcPts val="0"/>
        </a:spcBef>
        <a:buSzPct val="120000"/>
        <a:buFontTx/>
        <a:buBlip>
          <a:blip r:embed="rId69">
            <a:extLst>
              <a:ext uri="{96DAC541-7B7A-43D3-8B79-37D633B846F1}">
                <asvg:svgBlip xmlns:asvg="http://schemas.microsoft.com/office/drawing/2016/SVG/main" r:embed="rId70"/>
              </a:ext>
            </a:extLst>
          </a:blip>
        </a:buBlip>
        <a:defRPr sz="1600" b="1" i="0" kern="1200" cap="all" baseline="0">
          <a:solidFill>
            <a:srgbClr val="EB285A"/>
          </a:solidFill>
          <a:latin typeface="Futura Std Medium" panose="020B0502020204020303" pitchFamily="34" charset="77"/>
          <a:ea typeface="Futura Std Medium" panose="020B0502020204020303" pitchFamily="34" charset="77"/>
          <a:cs typeface="Futura Std Medium" panose="020B0502020204020303" pitchFamily="34" charset="77"/>
        </a:defRPr>
      </a:lvl1pPr>
      <a:lvl2pPr marL="280800" indent="-280800" algn="l" defTabSz="685800" rtl="0" eaLnBrk="1" latinLnBrk="0" hangingPunct="1">
        <a:lnSpc>
          <a:spcPct val="100000"/>
        </a:lnSpc>
        <a:spcBef>
          <a:spcPts val="0"/>
        </a:spcBef>
        <a:buSzPct val="45000"/>
        <a:buFont typeface="Arial"/>
        <a:buChar char=" "/>
        <a:defRPr sz="1400" b="0" i="0" kern="1200">
          <a:solidFill>
            <a:schemeClr val="accent2"/>
          </a:solidFill>
          <a:latin typeface="Futura Std Light" panose="020B0402020204020303" pitchFamily="34" charset="0"/>
          <a:ea typeface="+mn-ea"/>
          <a:cs typeface="+mn-cs"/>
        </a:defRPr>
      </a:lvl2pPr>
      <a:lvl3pPr marL="648000" indent="-360000" algn="l" defTabSz="685800" rtl="0" eaLnBrk="1" latinLnBrk="0" hangingPunct="1">
        <a:lnSpc>
          <a:spcPct val="100000"/>
        </a:lnSpc>
        <a:spcBef>
          <a:spcPts val="0"/>
        </a:spcBef>
        <a:buFont typeface="Arial" panose="020B0604020202020204" pitchFamily="34" charset="0"/>
        <a:buChar char="•"/>
        <a:defRPr sz="1400" b="0" i="0" kern="1200">
          <a:solidFill>
            <a:schemeClr val="accent2"/>
          </a:solidFill>
          <a:latin typeface="Futura Std Light" panose="020B0402020204020303" pitchFamily="34" charset="0"/>
          <a:ea typeface="+mn-ea"/>
          <a:cs typeface="+mn-cs"/>
        </a:defRPr>
      </a:lvl3pPr>
      <a:lvl4pPr marL="1200150" indent="-171450" algn="l" defTabSz="685800" rtl="0" eaLnBrk="1" latinLnBrk="0" hangingPunct="1">
        <a:lnSpc>
          <a:spcPct val="100000"/>
        </a:lnSpc>
        <a:spcBef>
          <a:spcPts val="0"/>
        </a:spcBef>
        <a:buFont typeface="Arial" panose="020B0604020202020204" pitchFamily="34" charset="0"/>
        <a:buChar char="•"/>
        <a:defRPr sz="1400" b="0" i="0" kern="1200">
          <a:solidFill>
            <a:schemeClr val="accent2"/>
          </a:solidFill>
          <a:latin typeface="Futura Std Light" panose="020B0402020204020303" pitchFamily="34" charset="0"/>
          <a:ea typeface="+mn-ea"/>
          <a:cs typeface="+mn-cs"/>
        </a:defRPr>
      </a:lvl4pPr>
      <a:lvl5pPr marL="1543050" indent="-171450" algn="l" defTabSz="685800" rtl="0" eaLnBrk="1" latinLnBrk="0" hangingPunct="1">
        <a:lnSpc>
          <a:spcPct val="100000"/>
        </a:lnSpc>
        <a:spcBef>
          <a:spcPts val="0"/>
        </a:spcBef>
        <a:buFont typeface="Arial" panose="020B0604020202020204" pitchFamily="34" charset="0"/>
        <a:buChar char="•"/>
        <a:defRPr sz="1400" b="0" i="0" kern="1200">
          <a:solidFill>
            <a:schemeClr val="accent2"/>
          </a:solidFill>
          <a:latin typeface="Futura Std Light" panose="020B0402020204020303"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680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rot="16200000">
            <a:off x="-289366" y="1122979"/>
            <a:ext cx="938087" cy="276999"/>
          </a:xfrm>
          <a:prstGeom prst="rect">
            <a:avLst/>
          </a:prstGeom>
        </p:spPr>
        <p:txBody>
          <a:bodyPr vert="horz" wrap="none" lIns="91440" tIns="45720" rIns="91440" bIns="45720" rtlCol="0" anchor="ctr">
            <a:noAutofit/>
          </a:bodyPr>
          <a:lstStyle>
            <a:lvl1pPr algn="r">
              <a:defRPr sz="1200" b="0" i="0" cap="all" spc="300" baseline="0">
                <a:solidFill>
                  <a:schemeClr val="accent3"/>
                </a:solidFill>
                <a:latin typeface="Futura Std Light" panose="020B0402020204020303" pitchFamily="34" charset="0"/>
              </a:defRPr>
            </a:lvl1pPr>
          </a:lstStyle>
          <a:p>
            <a:r>
              <a:rPr lang="en-US"/>
              <a:t>SQLI 2019</a:t>
            </a:r>
            <a:endParaRPr lang="en-US" dirty="0"/>
          </a:p>
        </p:txBody>
      </p:sp>
      <p:sp>
        <p:nvSpPr>
          <p:cNvPr id="6" name="Slide Number Placeholder 5"/>
          <p:cNvSpPr>
            <a:spLocks noGrp="1"/>
          </p:cNvSpPr>
          <p:nvPr>
            <p:ph type="sldNum" sz="quarter" idx="4"/>
          </p:nvPr>
        </p:nvSpPr>
        <p:spPr>
          <a:xfrm>
            <a:off x="8396239" y="5424876"/>
            <a:ext cx="718886" cy="299749"/>
          </a:xfrm>
          <a:prstGeom prst="rect">
            <a:avLst/>
          </a:prstGeom>
        </p:spPr>
        <p:txBody>
          <a:bodyPr vert="horz" lIns="91440" tIns="45720" rIns="91440" bIns="45720" rtlCol="0" anchor="ctr"/>
          <a:lstStyle>
            <a:lvl1pPr algn="r">
              <a:defRPr sz="1000" b="1" i="0">
                <a:solidFill>
                  <a:schemeClr val="accent2"/>
                </a:solidFill>
                <a:latin typeface="Futura Std ExtraBold" panose="020B0502020204020303" pitchFamily="34" charset="77"/>
              </a:defRPr>
            </a:lvl1pPr>
          </a:lstStyle>
          <a:p>
            <a:fld id="{55629684-967F-1947-AF63-4A9319553478}" type="slidenum">
              <a:rPr lang="en-US" smtClean="0"/>
              <a:pPr/>
              <a:t>‹N°›</a:t>
            </a:fld>
            <a:endParaRPr lang="en-US"/>
          </a:p>
        </p:txBody>
      </p:sp>
    </p:spTree>
    <p:extLst>
      <p:ext uri="{BB962C8B-B14F-4D97-AF65-F5344CB8AC3E}">
        <p14:creationId xmlns:p14="http://schemas.microsoft.com/office/powerpoint/2010/main" val="4234210654"/>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 id="2147483872" r:id="rId27"/>
    <p:sldLayoutId id="2147483873" r:id="rId28"/>
    <p:sldLayoutId id="2147483874" r:id="rId29"/>
    <p:sldLayoutId id="2147483875" r:id="rId30"/>
    <p:sldLayoutId id="2147483876" r:id="rId31"/>
    <p:sldLayoutId id="2147483877" r:id="rId32"/>
    <p:sldLayoutId id="2147483878" r:id="rId33"/>
    <p:sldLayoutId id="2147483879" r:id="rId34"/>
    <p:sldLayoutId id="2147483880" r:id="rId35"/>
    <p:sldLayoutId id="2147483881" r:id="rId36"/>
    <p:sldLayoutId id="2147483882" r:id="rId37"/>
    <p:sldLayoutId id="2147483883" r:id="rId38"/>
    <p:sldLayoutId id="2147483884" r:id="rId39"/>
    <p:sldLayoutId id="2147483885" r:id="rId40"/>
    <p:sldLayoutId id="2147483886" r:id="rId41"/>
    <p:sldLayoutId id="2147483887" r:id="rId42"/>
    <p:sldLayoutId id="2147483888" r:id="rId43"/>
    <p:sldLayoutId id="2147483889" r:id="rId44"/>
    <p:sldLayoutId id="2147483890" r:id="rId45"/>
    <p:sldLayoutId id="2147483891" r:id="rId46"/>
    <p:sldLayoutId id="2147483892" r:id="rId47"/>
    <p:sldLayoutId id="2147483893" r:id="rId48"/>
    <p:sldLayoutId id="2147483894" r:id="rId49"/>
    <p:sldLayoutId id="2147483895" r:id="rId50"/>
    <p:sldLayoutId id="2147483896" r:id="rId51"/>
    <p:sldLayoutId id="2147483897" r:id="rId52"/>
    <p:sldLayoutId id="2147483898" r:id="rId53"/>
    <p:sldLayoutId id="2147483899" r:id="rId54"/>
  </p:sldLayoutIdLst>
  <p:hf hdr="0" dt="0"/>
  <p:txStyles>
    <p:titleStyle>
      <a:lvl1pPr algn="l" defTabSz="685800" rtl="0" eaLnBrk="1" latinLnBrk="0" hangingPunct="1">
        <a:lnSpc>
          <a:spcPct val="90000"/>
        </a:lnSpc>
        <a:spcBef>
          <a:spcPct val="0"/>
        </a:spcBef>
        <a:buNone/>
        <a:defRPr sz="3300" b="0" i="0" kern="1200">
          <a:solidFill>
            <a:schemeClr val="tx1"/>
          </a:solidFill>
          <a:latin typeface="Futura Std Light" panose="020B0402020204020303" pitchFamily="34" charset="0"/>
          <a:ea typeface="+mj-ea"/>
          <a:cs typeface="+mj-cs"/>
        </a:defRPr>
      </a:lvl1pPr>
    </p:titleStyle>
    <p:bodyStyle>
      <a:lvl1pPr marL="279450" indent="-279450" algn="l" defTabSz="685800" rtl="0" eaLnBrk="1" latinLnBrk="0" hangingPunct="1">
        <a:lnSpc>
          <a:spcPct val="100000"/>
        </a:lnSpc>
        <a:spcBef>
          <a:spcPts val="0"/>
        </a:spcBef>
        <a:buSzPct val="120000"/>
        <a:buFontTx/>
        <a:buBlip>
          <a:blip r:embed="rId56">
            <a:extLst>
              <a:ext uri="{96DAC541-7B7A-43D3-8B79-37D633B846F1}">
                <asvg:svgBlip xmlns:asvg="http://schemas.microsoft.com/office/drawing/2016/SVG/main" r:embed="rId57"/>
              </a:ext>
            </a:extLst>
          </a:blip>
        </a:buBlip>
        <a:defRPr sz="1600" b="1" i="0" kern="1200" cap="all" baseline="0">
          <a:solidFill>
            <a:srgbClr val="EB285A"/>
          </a:solidFill>
          <a:latin typeface="Futura Std Medium" panose="020B0502020204020303" pitchFamily="34" charset="77"/>
          <a:ea typeface="Futura Std Medium" panose="020B0502020204020303" pitchFamily="34" charset="77"/>
          <a:cs typeface="Futura Std Medium" panose="020B0502020204020303" pitchFamily="34" charset="77"/>
        </a:defRPr>
      </a:lvl1pPr>
      <a:lvl2pPr marL="280800" indent="-280800" algn="l" defTabSz="685800" rtl="0" eaLnBrk="1" latinLnBrk="0" hangingPunct="1">
        <a:lnSpc>
          <a:spcPct val="100000"/>
        </a:lnSpc>
        <a:spcBef>
          <a:spcPts val="0"/>
        </a:spcBef>
        <a:buSzPct val="45000"/>
        <a:buFont typeface="Arial"/>
        <a:buChar char=" "/>
        <a:defRPr sz="1400" b="0" i="0" kern="1200">
          <a:solidFill>
            <a:schemeClr val="accent2"/>
          </a:solidFill>
          <a:latin typeface="Futura Std Light" panose="020B0402020204020303" pitchFamily="34" charset="0"/>
          <a:ea typeface="+mn-ea"/>
          <a:cs typeface="+mn-cs"/>
        </a:defRPr>
      </a:lvl2pPr>
      <a:lvl3pPr marL="648000" indent="-360000" algn="l" defTabSz="685800" rtl="0" eaLnBrk="1" latinLnBrk="0" hangingPunct="1">
        <a:lnSpc>
          <a:spcPct val="100000"/>
        </a:lnSpc>
        <a:spcBef>
          <a:spcPts val="0"/>
        </a:spcBef>
        <a:buFont typeface="Arial" panose="020B0604020202020204" pitchFamily="34" charset="0"/>
        <a:buChar char="•"/>
        <a:defRPr sz="1400" b="0" i="0" kern="1200">
          <a:solidFill>
            <a:schemeClr val="accent2"/>
          </a:solidFill>
          <a:latin typeface="Futura Std Light" panose="020B0402020204020303" pitchFamily="34" charset="0"/>
          <a:ea typeface="+mn-ea"/>
          <a:cs typeface="+mn-cs"/>
        </a:defRPr>
      </a:lvl3pPr>
      <a:lvl4pPr marL="1200150" indent="-171450" algn="l" defTabSz="685800" rtl="0" eaLnBrk="1" latinLnBrk="0" hangingPunct="1">
        <a:lnSpc>
          <a:spcPct val="100000"/>
        </a:lnSpc>
        <a:spcBef>
          <a:spcPts val="0"/>
        </a:spcBef>
        <a:buFont typeface="Arial" panose="020B0604020202020204" pitchFamily="34" charset="0"/>
        <a:buChar char="•"/>
        <a:defRPr sz="1400" b="0" i="0" kern="1200">
          <a:solidFill>
            <a:schemeClr val="accent2"/>
          </a:solidFill>
          <a:latin typeface="Futura Std Light" panose="020B0402020204020303" pitchFamily="34" charset="0"/>
          <a:ea typeface="+mn-ea"/>
          <a:cs typeface="+mn-cs"/>
        </a:defRPr>
      </a:lvl4pPr>
      <a:lvl5pPr marL="1543050" indent="-171450" algn="l" defTabSz="685800" rtl="0" eaLnBrk="1" latinLnBrk="0" hangingPunct="1">
        <a:lnSpc>
          <a:spcPct val="100000"/>
        </a:lnSpc>
        <a:spcBef>
          <a:spcPts val="0"/>
        </a:spcBef>
        <a:buFont typeface="Arial" panose="020B0604020202020204" pitchFamily="34" charset="0"/>
        <a:buChar char="•"/>
        <a:defRPr sz="1400" b="0" i="0" kern="1200">
          <a:solidFill>
            <a:schemeClr val="accent2"/>
          </a:solidFill>
          <a:latin typeface="Futura Std Light" panose="020B0402020204020303"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5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5.xml"/></Relationships>
</file>

<file path=ppt/slides/_rels/slide22.xml.rels><?xml version="1.0" encoding="UTF-8" standalone="yes"?>
<Relationships xmlns="http://schemas.openxmlformats.org/package/2006/relationships"><Relationship Id="rId3" Type="http://schemas.openxmlformats.org/officeDocument/2006/relationships/hyperlink" Target="https://v5.angular.io/api/router/Router" TargetMode="External"/><Relationship Id="rId2" Type="http://schemas.openxmlformats.org/officeDocument/2006/relationships/notesSlide" Target="../notesSlides/notesSlide19.xml"/><Relationship Id="rId1" Type="http://schemas.openxmlformats.org/officeDocument/2006/relationships/slideLayout" Target="../slideLayouts/slideLayout55.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5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5.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55.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55.xml"/><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5.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5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55.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55.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55.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5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5.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55.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5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55.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55.xml"/><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55.xml"/><Relationship Id="rId5" Type="http://schemas.openxmlformats.org/officeDocument/2006/relationships/image" Target="../media/image45.PNG"/><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55.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55.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5.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55.xml"/><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55.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55.xml"/><Relationship Id="rId4" Type="http://schemas.openxmlformats.org/officeDocument/2006/relationships/image" Target="../media/image5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5.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55.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55.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6.xml"/><Relationship Id="rId1" Type="http://schemas.openxmlformats.org/officeDocument/2006/relationships/slideLayout" Target="../slideLayouts/slideLayout55.xml"/><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5.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7.xml"/><Relationship Id="rId1" Type="http://schemas.openxmlformats.org/officeDocument/2006/relationships/slideLayout" Target="../slideLayouts/slideLayout5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C178DD3-D5A1-1840-8EF5-961E561BC80F}"/>
              </a:ext>
            </a:extLst>
          </p:cNvPr>
          <p:cNvSpPr>
            <a:spLocks noGrp="1"/>
          </p:cNvSpPr>
          <p:nvPr>
            <p:ph type="body" sz="quarter" idx="10"/>
          </p:nvPr>
        </p:nvSpPr>
        <p:spPr/>
        <p:txBody>
          <a:bodyPr/>
          <a:lstStyle/>
          <a:p>
            <a:r>
              <a:rPr lang="fr-FR" dirty="0" err="1"/>
              <a:t>Angular</a:t>
            </a:r>
            <a:r>
              <a:rPr lang="fr-FR" dirty="0"/>
              <a:t> les fondamentaux </a:t>
            </a:r>
            <a:endParaRPr lang="en-US" dirty="0"/>
          </a:p>
        </p:txBody>
      </p:sp>
      <p:sp>
        <p:nvSpPr>
          <p:cNvPr id="7" name="Text Placeholder 6">
            <a:extLst>
              <a:ext uri="{FF2B5EF4-FFF2-40B4-BE49-F238E27FC236}">
                <a16:creationId xmlns:a16="http://schemas.microsoft.com/office/drawing/2014/main" id="{A0ED2E30-C90A-1D4C-8035-283890A08542}"/>
              </a:ext>
            </a:extLst>
          </p:cNvPr>
          <p:cNvSpPr>
            <a:spLocks noGrp="1"/>
          </p:cNvSpPr>
          <p:nvPr>
            <p:ph type="body" sz="quarter" idx="11"/>
          </p:nvPr>
        </p:nvSpPr>
        <p:spPr>
          <a:xfrm>
            <a:off x="956434" y="4261475"/>
            <a:ext cx="2247731" cy="370422"/>
          </a:xfrm>
        </p:spPr>
        <p:txBody>
          <a:bodyPr/>
          <a:lstStyle/>
          <a:p>
            <a:r>
              <a:rPr lang="fr-FR" dirty="0"/>
              <a:t>Elabbade </a:t>
            </a:r>
            <a:r>
              <a:rPr lang="fr-FR" dirty="0" err="1"/>
              <a:t>mouad</a:t>
            </a:r>
            <a:endParaRPr lang="en-US" dirty="0"/>
          </a:p>
        </p:txBody>
      </p:sp>
      <p:sp>
        <p:nvSpPr>
          <p:cNvPr id="4" name="Espace réservé du pied de page 3">
            <a:extLst>
              <a:ext uri="{FF2B5EF4-FFF2-40B4-BE49-F238E27FC236}">
                <a16:creationId xmlns:a16="http://schemas.microsoft.com/office/drawing/2014/main" id="{557E857C-7138-654E-86E7-1D416490BAC0}"/>
              </a:ext>
            </a:extLst>
          </p:cNvPr>
          <p:cNvSpPr>
            <a:spLocks noGrp="1"/>
          </p:cNvSpPr>
          <p:nvPr>
            <p:ph type="ftr"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300" normalizeH="0" baseline="0" noProof="0">
                <a:ln>
                  <a:noFill/>
                </a:ln>
                <a:solidFill>
                  <a:srgbClr val="53BFEB"/>
                </a:solidFill>
                <a:effectLst/>
                <a:uLnTx/>
                <a:uFillTx/>
                <a:latin typeface="Futura Std Light" panose="020B0402020204020303" pitchFamily="34" charset="0"/>
                <a:ea typeface="+mn-ea"/>
                <a:cs typeface="+mn-cs"/>
              </a:rPr>
              <a:t>SQLI 2019</a:t>
            </a:r>
            <a:endParaRPr kumimoji="0" lang="en-US" sz="1200" b="0" i="0" u="none" strike="noStrike" kern="1200" cap="all" spc="300" normalizeH="0" baseline="0" noProof="0" dirty="0">
              <a:ln>
                <a:noFill/>
              </a:ln>
              <a:solidFill>
                <a:srgbClr val="53BFEB"/>
              </a:solidFill>
              <a:effectLst/>
              <a:uLnTx/>
              <a:uFillTx/>
              <a:latin typeface="Futura Std Light" panose="020B0402020204020303" pitchFamily="34" charset="0"/>
              <a:ea typeface="+mn-ea"/>
              <a:cs typeface="+mn-cs"/>
            </a:endParaRPr>
          </a:p>
        </p:txBody>
      </p:sp>
      <p:sp>
        <p:nvSpPr>
          <p:cNvPr id="5" name="Espace réservé du numéro de diapositive 4">
            <a:extLst>
              <a:ext uri="{FF2B5EF4-FFF2-40B4-BE49-F238E27FC236}">
                <a16:creationId xmlns:a16="http://schemas.microsoft.com/office/drawing/2014/main" id="{1B3D945E-C2ED-504C-82A6-590517016861}"/>
              </a:ext>
            </a:extLst>
          </p:cNvPr>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5629684-967F-1947-AF63-4A9319553478}" type="slidenum">
              <a:rPr kumimoji="0" lang="en-US" sz="1000" b="1" i="0" u="none" strike="noStrike" kern="1200" cap="none" spc="0" normalizeH="0" baseline="0" noProof="0" smtClean="0">
                <a:ln>
                  <a:noFill/>
                </a:ln>
                <a:solidFill>
                  <a:srgbClr val="4D2F6A"/>
                </a:solidFill>
                <a:effectLst/>
                <a:uLnTx/>
                <a:uFillTx/>
                <a:latin typeface="Futura Std ExtraBold" panose="020B0502020204020303" pitchFamily="34" charset="77"/>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000" b="1" i="0" u="none" strike="noStrike" kern="1200" cap="none" spc="0" normalizeH="0" baseline="0" noProof="0">
              <a:ln>
                <a:noFill/>
              </a:ln>
              <a:solidFill>
                <a:srgbClr val="4D2F6A"/>
              </a:solidFill>
              <a:effectLst/>
              <a:uLnTx/>
              <a:uFillTx/>
              <a:latin typeface="Futura Std ExtraBold" panose="020B0502020204020303" pitchFamily="34" charset="77"/>
              <a:ea typeface="+mn-ea"/>
              <a:cs typeface="+mn-cs"/>
            </a:endParaRPr>
          </a:p>
        </p:txBody>
      </p:sp>
      <p:pic>
        <p:nvPicPr>
          <p:cNvPr id="8" name="Image 7">
            <a:extLst>
              <a:ext uri="{FF2B5EF4-FFF2-40B4-BE49-F238E27FC236}">
                <a16:creationId xmlns:a16="http://schemas.microsoft.com/office/drawing/2014/main" id="{CF3AA5A9-F9DB-4C7D-BE28-B230D30549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6669" y="2137420"/>
            <a:ext cx="1333287" cy="1172120"/>
          </a:xfrm>
          <a:prstGeom prst="rect">
            <a:avLst/>
          </a:prstGeom>
        </p:spPr>
      </p:pic>
    </p:spTree>
    <p:extLst>
      <p:ext uri="{BB962C8B-B14F-4D97-AF65-F5344CB8AC3E}">
        <p14:creationId xmlns:p14="http://schemas.microsoft.com/office/powerpoint/2010/main" val="2807241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2"/>
          <p:cNvSpPr>
            <a:spLocks noGrp="1"/>
          </p:cNvSpPr>
          <p:nvPr>
            <p:ph type="sldNum" sz="quarter" idx="12"/>
          </p:nvPr>
        </p:nvSpPr>
        <p:spPr>
          <a:xfrm>
            <a:off x="8604449" y="5409001"/>
            <a:ext cx="438870" cy="287999"/>
          </a:xfrm>
        </p:spPr>
        <p:txBody>
          <a:bodyPr/>
          <a:lstStyle/>
          <a:p>
            <a:r>
              <a:rPr lang="fr-FR" dirty="0"/>
              <a:t>7</a:t>
            </a:r>
          </a:p>
        </p:txBody>
      </p:sp>
      <p:sp>
        <p:nvSpPr>
          <p:cNvPr id="43" name="Titre 3"/>
          <p:cNvSpPr>
            <a:spLocks noGrp="1"/>
          </p:cNvSpPr>
          <p:nvPr>
            <p:ph type="title"/>
          </p:nvPr>
        </p:nvSpPr>
        <p:spPr>
          <a:xfrm>
            <a:off x="261877" y="192573"/>
            <a:ext cx="8532000" cy="461665"/>
          </a:xfrm>
        </p:spPr>
        <p:txBody>
          <a:bodyPr>
            <a:normAutofit fontScale="90000"/>
          </a:bodyPr>
          <a:lstStyle/>
          <a:p>
            <a:r>
              <a:rPr lang="fr-FR" b="1" dirty="0" err="1">
                <a:solidFill>
                  <a:schemeClr val="tx1">
                    <a:lumMod val="75000"/>
                    <a:lumOff val="25000"/>
                  </a:schemeClr>
                </a:solidFill>
                <a:latin typeface="Arial Narrow"/>
              </a:rPr>
              <a:t>Typescript</a:t>
            </a:r>
            <a:endParaRPr lang="fr-FR" dirty="0">
              <a:solidFill>
                <a:schemeClr val="tx1">
                  <a:lumMod val="75000"/>
                  <a:lumOff val="25000"/>
                </a:schemeClr>
              </a:solidFill>
              <a:latin typeface="Arial Narrow" panose="020B0606020202030204" pitchFamily="34" charset="0"/>
            </a:endParaRPr>
          </a:p>
        </p:txBody>
      </p:sp>
      <p:sp>
        <p:nvSpPr>
          <p:cNvPr id="54" name="AutoShape 2"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p>
        </p:txBody>
      </p:sp>
      <p:sp>
        <p:nvSpPr>
          <p:cNvPr id="55" name="AutoShape 4"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p>
        </p:txBody>
      </p:sp>
      <p:sp>
        <p:nvSpPr>
          <p:cNvPr id="151" name="Rectangle 150"/>
          <p:cNvSpPr/>
          <p:nvPr/>
        </p:nvSpPr>
        <p:spPr>
          <a:xfrm>
            <a:off x="283698" y="841276"/>
            <a:ext cx="8468405" cy="400110"/>
          </a:xfrm>
          <a:prstGeom prst="rect">
            <a:avLst/>
          </a:prstGeom>
        </p:spPr>
        <p:txBody>
          <a:bodyPr wrap="square">
            <a:spAutoFit/>
          </a:bodyPr>
          <a:lstStyle/>
          <a:p>
            <a:pPr marL="0" lvl="2">
              <a:spcBef>
                <a:spcPts val="1500"/>
              </a:spcBef>
              <a:buClr>
                <a:schemeClr val="tx2"/>
              </a:buClr>
              <a:buSzPct val="100000"/>
              <a:defRPr/>
            </a:pPr>
            <a:r>
              <a:rPr lang="fr-FR" sz="2000" b="1" dirty="0">
                <a:solidFill>
                  <a:schemeClr val="tx1">
                    <a:lumMod val="75000"/>
                    <a:lumOff val="25000"/>
                  </a:schemeClr>
                </a:solidFill>
                <a:latin typeface="Arial" panose="020B0604020202020204" pitchFamily="34" charset="0"/>
                <a:cs typeface="Arial" panose="020B0604020202020204" pitchFamily="34" charset="0"/>
              </a:rPr>
              <a:t>Les opérateurs : (assignation)</a:t>
            </a:r>
            <a:endParaRPr lang="fr-FR" sz="16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8" name="Espace réservé du pied de page 9"/>
          <p:cNvSpPr txBox="1">
            <a:spLocks/>
          </p:cNvSpPr>
          <p:nvPr/>
        </p:nvSpPr>
        <p:spPr>
          <a:xfrm>
            <a:off x="283698" y="5427001"/>
            <a:ext cx="4824536" cy="287999"/>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s-IS" sz="1000" dirty="0">
                <a:solidFill>
                  <a:srgbClr val="FFFFFF">
                    <a:lumMod val="65000"/>
                  </a:srgbClr>
                </a:solidFill>
                <a:latin typeface="DIN Next LT Pro Light Condensed" charset="0"/>
                <a:ea typeface="DIN Next LT Pro Light Condensed" charset="0"/>
                <a:cs typeface="DIN Next LT Pro Light Condensed" charset="0"/>
              </a:rPr>
              <a:t>© SQLI GROUP | 2018</a:t>
            </a:r>
          </a:p>
        </p:txBody>
      </p:sp>
      <p:graphicFrame>
        <p:nvGraphicFramePr>
          <p:cNvPr id="11" name="Tableau 10">
            <a:extLst>
              <a:ext uri="{FF2B5EF4-FFF2-40B4-BE49-F238E27FC236}">
                <a16:creationId xmlns:a16="http://schemas.microsoft.com/office/drawing/2014/main" id="{C381E996-9668-4089-A3FC-5A83CD789FBD}"/>
              </a:ext>
            </a:extLst>
          </p:cNvPr>
          <p:cNvGraphicFramePr>
            <a:graphicFrameLocks noGrp="1"/>
          </p:cNvGraphicFramePr>
          <p:nvPr>
            <p:extLst>
              <p:ext uri="{D42A27DB-BD31-4B8C-83A1-F6EECF244321}">
                <p14:modId xmlns:p14="http://schemas.microsoft.com/office/powerpoint/2010/main" val="2948066306"/>
              </p:ext>
            </p:extLst>
          </p:nvPr>
        </p:nvGraphicFramePr>
        <p:xfrm>
          <a:off x="891646" y="1552993"/>
          <a:ext cx="6704690" cy="3475078"/>
        </p:xfrm>
        <a:graphic>
          <a:graphicData uri="http://schemas.openxmlformats.org/drawingml/2006/table">
            <a:tbl>
              <a:tblPr/>
              <a:tblGrid>
                <a:gridCol w="1465263">
                  <a:extLst>
                    <a:ext uri="{9D8B030D-6E8A-4147-A177-3AD203B41FA5}">
                      <a16:colId xmlns:a16="http://schemas.microsoft.com/office/drawing/2014/main" val="2229542514"/>
                    </a:ext>
                  </a:extLst>
                </a:gridCol>
                <a:gridCol w="3341245">
                  <a:extLst>
                    <a:ext uri="{9D8B030D-6E8A-4147-A177-3AD203B41FA5}">
                      <a16:colId xmlns:a16="http://schemas.microsoft.com/office/drawing/2014/main" val="873515409"/>
                    </a:ext>
                  </a:extLst>
                </a:gridCol>
                <a:gridCol w="1898182">
                  <a:extLst>
                    <a:ext uri="{9D8B030D-6E8A-4147-A177-3AD203B41FA5}">
                      <a16:colId xmlns:a16="http://schemas.microsoft.com/office/drawing/2014/main" val="3497943094"/>
                    </a:ext>
                  </a:extLst>
                </a:gridCol>
              </a:tblGrid>
              <a:tr h="335326">
                <a:tc>
                  <a:txBody>
                    <a:bodyPr/>
                    <a:lstStyle/>
                    <a:p>
                      <a:pPr algn="ctr" fontAlgn="t"/>
                      <a:r>
                        <a:rPr lang="fr-FR" sz="1200" dirty="0">
                          <a:effectLst/>
                        </a:rPr>
                        <a:t>Opérateur</a:t>
                      </a:r>
                    </a:p>
                  </a:txBody>
                  <a:tcPr marL="48928" marR="48928" marT="48928" marB="4892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ctr" fontAlgn="t"/>
                      <a:r>
                        <a:rPr lang="fr-FR" sz="1200" dirty="0">
                          <a:effectLst/>
                        </a:rPr>
                        <a:t>La description</a:t>
                      </a:r>
                    </a:p>
                  </a:txBody>
                  <a:tcPr marL="48928" marR="48928" marT="48928" marB="4892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ctr" fontAlgn="t"/>
                      <a:r>
                        <a:rPr lang="fr-FR" sz="1200" dirty="0">
                          <a:effectLst/>
                        </a:rPr>
                        <a:t>Exemple</a:t>
                      </a:r>
                    </a:p>
                  </a:txBody>
                  <a:tcPr marL="48928" marR="48928" marT="48928" marB="4892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838134933"/>
                  </a:ext>
                </a:extLst>
              </a:tr>
              <a:tr h="553768">
                <a:tc>
                  <a:txBody>
                    <a:bodyPr/>
                    <a:lstStyle/>
                    <a:p>
                      <a:pPr algn="ctr" fontAlgn="ctr"/>
                      <a:r>
                        <a:rPr lang="fr-FR" sz="1200">
                          <a:effectLst/>
                        </a:rPr>
                        <a:t>= (Affectation simple)</a:t>
                      </a:r>
                    </a:p>
                  </a:txBody>
                  <a:tcPr marL="48928" marR="48928" marT="48928" marB="4892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fr-FR" sz="1200">
                          <a:effectLst/>
                        </a:rPr>
                        <a:t>Assigne des valeurs de l'opérande de droite à l'opérande de gauche</a:t>
                      </a:r>
                    </a:p>
                  </a:txBody>
                  <a:tcPr marL="48928" marR="48928" marT="48928" marB="4892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t"/>
                      <a:r>
                        <a:rPr lang="fr-FR" sz="1200" dirty="0">
                          <a:effectLst/>
                        </a:rPr>
                        <a:t>C = A + B attribuera la valeur de A + B à C</a:t>
                      </a:r>
                    </a:p>
                  </a:txBody>
                  <a:tcPr marL="48928" marR="48928" marT="48928" marB="4892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521879056"/>
                  </a:ext>
                </a:extLst>
              </a:tr>
              <a:tr h="553768">
                <a:tc>
                  <a:txBody>
                    <a:bodyPr/>
                    <a:lstStyle/>
                    <a:p>
                      <a:pPr algn="ctr" fontAlgn="t"/>
                      <a:r>
                        <a:rPr lang="fr-FR" sz="1200">
                          <a:effectLst/>
                        </a:rPr>
                        <a:t>+ = (Ajouter et attribution)</a:t>
                      </a:r>
                    </a:p>
                  </a:txBody>
                  <a:tcPr marL="48928" marR="48928" marT="48928" marB="4892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fr-FR" sz="1200">
                          <a:effectLst/>
                        </a:rPr>
                        <a:t>Il ajoute l'opérande droit à l'opérande gauche et assigne le résultat à l'opérande gauche.</a:t>
                      </a:r>
                    </a:p>
                  </a:txBody>
                  <a:tcPr marL="48928" marR="48928" marT="48928" marB="4892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t"/>
                      <a:r>
                        <a:rPr lang="fr-FR" sz="1200">
                          <a:effectLst/>
                        </a:rPr>
                        <a:t>C + = A est équivalent à C = C + A</a:t>
                      </a:r>
                    </a:p>
                  </a:txBody>
                  <a:tcPr marL="48928" marR="48928" marT="48928" marB="4892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370874485"/>
                  </a:ext>
                </a:extLst>
              </a:tr>
              <a:tr h="553768">
                <a:tc>
                  <a:txBody>
                    <a:bodyPr/>
                    <a:lstStyle/>
                    <a:p>
                      <a:pPr algn="ctr" fontAlgn="t"/>
                      <a:r>
                        <a:rPr lang="fr-FR" sz="1200">
                          <a:effectLst/>
                        </a:rPr>
                        <a:t>- = (soustraire et assignation)</a:t>
                      </a:r>
                    </a:p>
                  </a:txBody>
                  <a:tcPr marL="48928" marR="48928" marT="48928" marB="4892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fr-FR" sz="1200">
                          <a:effectLst/>
                        </a:rPr>
                        <a:t>Il soustrait l'opérande droit de l'opérande gauche et affecte le résultat à l'opérande gauche.</a:t>
                      </a:r>
                    </a:p>
                  </a:txBody>
                  <a:tcPr marL="48928" marR="48928" marT="48928" marB="4892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t"/>
                      <a:r>
                        <a:rPr lang="fr-FR" sz="1200">
                          <a:effectLst/>
                        </a:rPr>
                        <a:t>C - = A est équivalent à C = C - A</a:t>
                      </a:r>
                    </a:p>
                  </a:txBody>
                  <a:tcPr marL="48928" marR="48928" marT="48928" marB="4892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226044449"/>
                  </a:ext>
                </a:extLst>
              </a:tr>
              <a:tr h="553768">
                <a:tc>
                  <a:txBody>
                    <a:bodyPr/>
                    <a:lstStyle/>
                    <a:p>
                      <a:pPr algn="ctr" fontAlgn="t"/>
                      <a:r>
                        <a:rPr lang="fr-FR" sz="1200">
                          <a:effectLst/>
                        </a:rPr>
                        <a:t>* = (Multiplier et assigner)</a:t>
                      </a:r>
                    </a:p>
                  </a:txBody>
                  <a:tcPr marL="48928" marR="48928" marT="48928" marB="4892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fr-FR" sz="1200">
                          <a:effectLst/>
                        </a:rPr>
                        <a:t>Il multiplie l'opérande de droite avec l'opérande de gauche et affecte le résultat à l'opérande de gauche.</a:t>
                      </a:r>
                    </a:p>
                  </a:txBody>
                  <a:tcPr marL="48928" marR="48928" marT="48928" marB="4892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t"/>
                      <a:r>
                        <a:rPr lang="fr-FR" sz="1200">
                          <a:effectLst/>
                        </a:rPr>
                        <a:t>C * = A est équivalent à C = C * A</a:t>
                      </a:r>
                    </a:p>
                  </a:txBody>
                  <a:tcPr marL="48928" marR="48928" marT="48928" marB="4892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840605517"/>
                  </a:ext>
                </a:extLst>
              </a:tr>
              <a:tr h="553768">
                <a:tc>
                  <a:txBody>
                    <a:bodyPr/>
                    <a:lstStyle/>
                    <a:p>
                      <a:pPr algn="ctr" fontAlgn="t"/>
                      <a:r>
                        <a:rPr lang="fr-FR" sz="1200">
                          <a:effectLst/>
                        </a:rPr>
                        <a:t>/ = (Division et affectation)</a:t>
                      </a:r>
                    </a:p>
                  </a:txBody>
                  <a:tcPr marL="48928" marR="48928" marT="48928" marB="4892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fr-FR" sz="1200" dirty="0">
                          <a:effectLst/>
                        </a:rPr>
                        <a:t>Il divise l'opérande gauche avec l'opérande droit et affecte le résultat à l'opérande gauche.</a:t>
                      </a:r>
                    </a:p>
                  </a:txBody>
                  <a:tcPr marL="48928" marR="48928" marT="48928" marB="4892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endParaRPr lang="fr-FR" sz="1200" dirty="0"/>
                    </a:p>
                  </a:txBody>
                  <a:tcPr marL="58713" marR="58713" marT="29357" marB="29357">
                    <a:lnL w="9525" cap="flat" cmpd="sng" algn="ctr">
                      <a:solidFill>
                        <a:srgbClr val="DDDDDD"/>
                      </a:solidFill>
                      <a:prstDash val="solid"/>
                      <a:round/>
                      <a:headEnd type="none" w="med" len="med"/>
                      <a:tailEnd type="none" w="med" len="med"/>
                    </a:lnL>
                    <a:lnT w="9525" cap="flat" cmpd="sng" algn="ctr">
                      <a:solidFill>
                        <a:srgbClr val="DDDDDD"/>
                      </a:solidFill>
                      <a:prstDash val="solid"/>
                      <a:round/>
                      <a:headEnd type="none" w="med" len="med"/>
                      <a:tailEnd type="none" w="med" len="med"/>
                    </a:lnT>
                  </a:tcPr>
                </a:tc>
                <a:extLst>
                  <a:ext uri="{0D108BD9-81ED-4DB2-BD59-A6C34878D82A}">
                    <a16:rowId xmlns:a16="http://schemas.microsoft.com/office/drawing/2014/main" val="716068600"/>
                  </a:ext>
                </a:extLst>
              </a:tr>
            </a:tbl>
          </a:graphicData>
        </a:graphic>
      </p:graphicFrame>
      <p:sp>
        <p:nvSpPr>
          <p:cNvPr id="12" name="Rectangle 4">
            <a:extLst>
              <a:ext uri="{FF2B5EF4-FFF2-40B4-BE49-F238E27FC236}">
                <a16:creationId xmlns:a16="http://schemas.microsoft.com/office/drawing/2014/main" id="{B663A9B0-98DC-4649-BC8C-8A5AB6A68D8B}"/>
              </a:ext>
            </a:extLst>
          </p:cNvPr>
          <p:cNvSpPr>
            <a:spLocks noChangeArrowheads="1"/>
          </p:cNvSpPr>
          <p:nvPr/>
        </p:nvSpPr>
        <p:spPr bwMode="auto">
          <a:xfrm>
            <a:off x="2725738" y="13366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a:ln>
                  <a:noFill/>
                </a:ln>
                <a:solidFill>
                  <a:schemeClr val="tx1"/>
                </a:solidFill>
                <a:effectLst/>
                <a:latin typeface="Arial" panose="020B0604020202020204" pitchFamily="34" charset="0"/>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198915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dissolve">
                                      <p:cBhvr>
                                        <p:cTn id="7"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2"/>
          <p:cNvSpPr>
            <a:spLocks noGrp="1"/>
          </p:cNvSpPr>
          <p:nvPr>
            <p:ph type="sldNum" sz="quarter" idx="12"/>
          </p:nvPr>
        </p:nvSpPr>
        <p:spPr>
          <a:xfrm>
            <a:off x="8604449" y="5409001"/>
            <a:ext cx="438870" cy="287999"/>
          </a:xfrm>
        </p:spPr>
        <p:txBody>
          <a:bodyPr/>
          <a:lstStyle/>
          <a:p>
            <a:r>
              <a:rPr lang="fr-FR" dirty="0"/>
              <a:t>7</a:t>
            </a:r>
          </a:p>
        </p:txBody>
      </p:sp>
      <p:sp>
        <p:nvSpPr>
          <p:cNvPr id="43" name="Titre 3"/>
          <p:cNvSpPr>
            <a:spLocks noGrp="1"/>
          </p:cNvSpPr>
          <p:nvPr>
            <p:ph type="title"/>
          </p:nvPr>
        </p:nvSpPr>
        <p:spPr>
          <a:xfrm>
            <a:off x="261877" y="192573"/>
            <a:ext cx="8532000" cy="461665"/>
          </a:xfrm>
        </p:spPr>
        <p:txBody>
          <a:bodyPr>
            <a:normAutofit fontScale="90000"/>
          </a:bodyPr>
          <a:lstStyle/>
          <a:p>
            <a:r>
              <a:rPr lang="fr-FR" b="1" dirty="0" err="1">
                <a:solidFill>
                  <a:schemeClr val="tx1">
                    <a:lumMod val="75000"/>
                    <a:lumOff val="25000"/>
                  </a:schemeClr>
                </a:solidFill>
                <a:latin typeface="Arial Narrow"/>
              </a:rPr>
              <a:t>Typescript</a:t>
            </a:r>
            <a:endParaRPr lang="fr-FR" dirty="0">
              <a:solidFill>
                <a:schemeClr val="tx1">
                  <a:lumMod val="75000"/>
                  <a:lumOff val="25000"/>
                </a:schemeClr>
              </a:solidFill>
              <a:latin typeface="Arial Narrow" panose="020B0606020202030204" pitchFamily="34" charset="0"/>
            </a:endParaRPr>
          </a:p>
        </p:txBody>
      </p:sp>
      <p:sp>
        <p:nvSpPr>
          <p:cNvPr id="54" name="AutoShape 2"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p>
        </p:txBody>
      </p:sp>
      <p:sp>
        <p:nvSpPr>
          <p:cNvPr id="55" name="AutoShape 4"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p>
        </p:txBody>
      </p:sp>
      <p:sp>
        <p:nvSpPr>
          <p:cNvPr id="151" name="Rectangle 150"/>
          <p:cNvSpPr/>
          <p:nvPr/>
        </p:nvSpPr>
        <p:spPr>
          <a:xfrm>
            <a:off x="283698" y="841276"/>
            <a:ext cx="8468405" cy="3300904"/>
          </a:xfrm>
          <a:prstGeom prst="rect">
            <a:avLst/>
          </a:prstGeom>
        </p:spPr>
        <p:txBody>
          <a:bodyPr wrap="square">
            <a:spAutoFit/>
          </a:bodyPr>
          <a:lstStyle/>
          <a:p>
            <a:pPr marL="0" lvl="2">
              <a:spcBef>
                <a:spcPts val="1500"/>
              </a:spcBef>
              <a:buClr>
                <a:schemeClr val="tx2"/>
              </a:buClr>
              <a:buSzPct val="100000"/>
              <a:defRPr/>
            </a:pPr>
            <a:r>
              <a:rPr lang="fr-FR" sz="2000" b="1" dirty="0">
                <a:solidFill>
                  <a:schemeClr val="tx1">
                    <a:lumMod val="75000"/>
                    <a:lumOff val="25000"/>
                  </a:schemeClr>
                </a:solidFill>
                <a:latin typeface="Arial" panose="020B0604020202020204" pitchFamily="34" charset="0"/>
                <a:cs typeface="Arial" panose="020B0604020202020204" pitchFamily="34" charset="0"/>
              </a:rPr>
              <a:t>La prise de décision:</a:t>
            </a:r>
          </a:p>
          <a:p>
            <a:pPr marL="285750" lvl="2" indent="-285750">
              <a:spcBef>
                <a:spcPts val="1500"/>
              </a:spcBef>
              <a:buClr>
                <a:schemeClr val="tx2"/>
              </a:buClr>
              <a:buSzPct val="100000"/>
              <a:buFont typeface="Arial" panose="020B0604020202020204" pitchFamily="34" charset="0"/>
              <a:buChar char="•"/>
              <a:defRPr/>
            </a:pPr>
            <a:r>
              <a:rPr lang="fr-FR" b="1" dirty="0">
                <a:solidFill>
                  <a:schemeClr val="tx1">
                    <a:lumMod val="75000"/>
                    <a:lumOff val="25000"/>
                  </a:schemeClr>
                </a:solidFill>
                <a:latin typeface="Arial" panose="020B0604020202020204" pitchFamily="34" charset="0"/>
                <a:cs typeface="Arial" panose="020B0604020202020204" pitchFamily="34" charset="0"/>
              </a:rPr>
              <a:t>Instruction If</a:t>
            </a:r>
          </a:p>
          <a:p>
            <a:pPr marL="457200" lvl="3">
              <a:spcBef>
                <a:spcPts val="1500"/>
              </a:spcBef>
              <a:buClr>
                <a:schemeClr val="tx2"/>
              </a:buClr>
              <a:buSzPct val="100000"/>
              <a:defRPr/>
            </a:pPr>
            <a:r>
              <a:rPr lang="fr-FR" dirty="0">
                <a:solidFill>
                  <a:schemeClr val="tx1">
                    <a:lumMod val="75000"/>
                    <a:lumOff val="25000"/>
                  </a:schemeClr>
                </a:solidFill>
                <a:latin typeface="Arial" panose="020B0604020202020204" pitchFamily="34" charset="0"/>
                <a:cs typeface="Arial" panose="020B0604020202020204" pitchFamily="34" charset="0"/>
              </a:rPr>
              <a:t>La construction 'if… </a:t>
            </a:r>
            <a:r>
              <a:rPr lang="fr-FR" dirty="0" err="1">
                <a:solidFill>
                  <a:schemeClr val="tx1">
                    <a:lumMod val="75000"/>
                    <a:lumOff val="25000"/>
                  </a:schemeClr>
                </a:solidFill>
                <a:latin typeface="Arial" panose="020B0604020202020204" pitchFamily="34" charset="0"/>
                <a:cs typeface="Arial" panose="020B0604020202020204" pitchFamily="34" charset="0"/>
              </a:rPr>
              <a:t>else</a:t>
            </a:r>
            <a:r>
              <a:rPr lang="fr-FR" dirty="0">
                <a:solidFill>
                  <a:schemeClr val="tx1">
                    <a:lumMod val="75000"/>
                    <a:lumOff val="25000"/>
                  </a:schemeClr>
                </a:solidFill>
                <a:latin typeface="Arial" panose="020B0604020202020204" pitchFamily="34" charset="0"/>
                <a:cs typeface="Arial" panose="020B0604020202020204" pitchFamily="34" charset="0"/>
              </a:rPr>
              <a:t>' évalue une condition avant l'exécution d'un bloc de code. La construction 'if… </a:t>
            </a:r>
            <a:r>
              <a:rPr lang="fr-FR" dirty="0" err="1">
                <a:solidFill>
                  <a:schemeClr val="tx1">
                    <a:lumMod val="75000"/>
                    <a:lumOff val="25000"/>
                  </a:schemeClr>
                </a:solidFill>
                <a:latin typeface="Arial" panose="020B0604020202020204" pitchFamily="34" charset="0"/>
                <a:cs typeface="Arial" panose="020B0604020202020204" pitchFamily="34" charset="0"/>
              </a:rPr>
              <a:t>else</a:t>
            </a:r>
            <a:r>
              <a:rPr lang="fr-FR" dirty="0">
                <a:solidFill>
                  <a:schemeClr val="tx1">
                    <a:lumMod val="75000"/>
                    <a:lumOff val="25000"/>
                  </a:schemeClr>
                </a:solidFill>
                <a:latin typeface="Arial" panose="020B0604020202020204" pitchFamily="34" charset="0"/>
                <a:cs typeface="Arial" panose="020B0604020202020204" pitchFamily="34" charset="0"/>
              </a:rPr>
              <a:t>' évalue une condition avant l'exécution d'un bloc de code.</a:t>
            </a:r>
          </a:p>
          <a:p>
            <a:pPr marL="457200" lvl="3">
              <a:spcBef>
                <a:spcPts val="1500"/>
              </a:spcBef>
              <a:buClr>
                <a:schemeClr val="tx2"/>
              </a:buClr>
              <a:buSzPct val="100000"/>
              <a:defRPr/>
            </a:pPr>
            <a:r>
              <a:rPr lang="en-US" dirty="0">
                <a:solidFill>
                  <a:schemeClr val="tx1">
                    <a:lumMod val="75000"/>
                    <a:lumOff val="25000"/>
                  </a:schemeClr>
                </a:solidFill>
                <a:latin typeface="Arial" panose="020B0604020202020204" pitchFamily="34" charset="0"/>
                <a:cs typeface="Arial" panose="020B0604020202020204" pitchFamily="34" charset="0"/>
              </a:rPr>
              <a:t>if(</a:t>
            </a:r>
            <a:r>
              <a:rPr lang="en-US" dirty="0" err="1">
                <a:solidFill>
                  <a:schemeClr val="tx1">
                    <a:lumMod val="75000"/>
                    <a:lumOff val="25000"/>
                  </a:schemeClr>
                </a:solidFill>
                <a:latin typeface="Arial" panose="020B0604020202020204" pitchFamily="34" charset="0"/>
                <a:cs typeface="Arial" panose="020B0604020202020204" pitchFamily="34" charset="0"/>
              </a:rPr>
              <a:t>boolean_expression</a:t>
            </a:r>
            <a:r>
              <a:rPr lang="en-US" dirty="0">
                <a:solidFill>
                  <a:schemeClr val="tx1">
                    <a:lumMod val="75000"/>
                    <a:lumOff val="25000"/>
                  </a:schemeClr>
                </a:solidFill>
                <a:latin typeface="Arial" panose="020B0604020202020204" pitchFamily="34" charset="0"/>
                <a:cs typeface="Arial" panose="020B0604020202020204" pitchFamily="34" charset="0"/>
              </a:rPr>
              <a:t>) {</a:t>
            </a:r>
          </a:p>
          <a:p>
            <a:pPr marL="457200" lvl="3">
              <a:spcBef>
                <a:spcPts val="1500"/>
              </a:spcBef>
              <a:buClr>
                <a:schemeClr val="tx2"/>
              </a:buClr>
              <a:buSzPct val="100000"/>
              <a:defRPr/>
            </a:pPr>
            <a:r>
              <a:rPr lang="en-US" dirty="0">
                <a:solidFill>
                  <a:schemeClr val="tx1">
                    <a:lumMod val="75000"/>
                    <a:lumOff val="25000"/>
                  </a:schemeClr>
                </a:solidFill>
                <a:latin typeface="Arial" panose="020B0604020202020204" pitchFamily="34" charset="0"/>
                <a:cs typeface="Arial" panose="020B0604020202020204" pitchFamily="34" charset="0"/>
              </a:rPr>
              <a:t>   // statement(s) will execute if the </a:t>
            </a:r>
            <a:r>
              <a:rPr lang="en-US" dirty="0" err="1">
                <a:solidFill>
                  <a:schemeClr val="tx1">
                    <a:lumMod val="75000"/>
                    <a:lumOff val="25000"/>
                  </a:schemeClr>
                </a:solidFill>
                <a:latin typeface="Arial" panose="020B0604020202020204" pitchFamily="34" charset="0"/>
                <a:cs typeface="Arial" panose="020B0604020202020204" pitchFamily="34" charset="0"/>
              </a:rPr>
              <a:t>boolean</a:t>
            </a:r>
            <a:r>
              <a:rPr lang="en-US" dirty="0">
                <a:solidFill>
                  <a:schemeClr val="tx1">
                    <a:lumMod val="75000"/>
                    <a:lumOff val="25000"/>
                  </a:schemeClr>
                </a:solidFill>
                <a:latin typeface="Arial" panose="020B0604020202020204" pitchFamily="34" charset="0"/>
                <a:cs typeface="Arial" panose="020B0604020202020204" pitchFamily="34" charset="0"/>
              </a:rPr>
              <a:t> expression is true  </a:t>
            </a:r>
          </a:p>
          <a:p>
            <a:pPr marL="457200" lvl="3">
              <a:spcBef>
                <a:spcPts val="1500"/>
              </a:spcBef>
              <a:buClr>
                <a:schemeClr val="tx2"/>
              </a:buClr>
              <a:buSzPct val="100000"/>
              <a:defRPr/>
            </a:pPr>
            <a:r>
              <a:rPr lang="en-US" dirty="0">
                <a:solidFill>
                  <a:schemeClr val="tx1">
                    <a:lumMod val="75000"/>
                    <a:lumOff val="25000"/>
                  </a:schemeClr>
                </a:solidFill>
                <a:latin typeface="Arial" panose="020B0604020202020204" pitchFamily="34" charset="0"/>
                <a:cs typeface="Arial" panose="020B0604020202020204" pitchFamily="34" charset="0"/>
              </a:rPr>
              <a:t>} </a:t>
            </a:r>
            <a:endParaRPr lang="fr-F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8" name="Espace réservé du pied de page 9"/>
          <p:cNvSpPr txBox="1">
            <a:spLocks/>
          </p:cNvSpPr>
          <p:nvPr/>
        </p:nvSpPr>
        <p:spPr>
          <a:xfrm>
            <a:off x="283698" y="5427001"/>
            <a:ext cx="4824536" cy="287999"/>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s-IS" sz="1000" dirty="0">
                <a:solidFill>
                  <a:srgbClr val="FFFFFF">
                    <a:lumMod val="65000"/>
                  </a:srgbClr>
                </a:solidFill>
                <a:latin typeface="DIN Next LT Pro Light Condensed" charset="0"/>
                <a:ea typeface="DIN Next LT Pro Light Condensed" charset="0"/>
                <a:cs typeface="DIN Next LT Pro Light Condensed" charset="0"/>
              </a:rPr>
              <a:t>© SQLI GROUP | 2018</a:t>
            </a:r>
          </a:p>
        </p:txBody>
      </p:sp>
      <p:sp>
        <p:nvSpPr>
          <p:cNvPr id="12" name="Rectangle 4">
            <a:extLst>
              <a:ext uri="{FF2B5EF4-FFF2-40B4-BE49-F238E27FC236}">
                <a16:creationId xmlns:a16="http://schemas.microsoft.com/office/drawing/2014/main" id="{B663A9B0-98DC-4649-BC8C-8A5AB6A68D8B}"/>
              </a:ext>
            </a:extLst>
          </p:cNvPr>
          <p:cNvSpPr>
            <a:spLocks noChangeArrowheads="1"/>
          </p:cNvSpPr>
          <p:nvPr/>
        </p:nvSpPr>
        <p:spPr bwMode="auto">
          <a:xfrm>
            <a:off x="2725738" y="13366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a:ln>
                  <a:noFill/>
                </a:ln>
                <a:solidFill>
                  <a:schemeClr val="tx1"/>
                </a:solidFill>
                <a:effectLst/>
                <a:latin typeface="Arial" panose="020B0604020202020204" pitchFamily="34" charset="0"/>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695114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dissolve">
                                      <p:cBhvr>
                                        <p:cTn id="7"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2"/>
          <p:cNvSpPr>
            <a:spLocks noGrp="1"/>
          </p:cNvSpPr>
          <p:nvPr>
            <p:ph type="sldNum" sz="quarter" idx="12"/>
          </p:nvPr>
        </p:nvSpPr>
        <p:spPr>
          <a:xfrm>
            <a:off x="8604449" y="5409001"/>
            <a:ext cx="438870" cy="287999"/>
          </a:xfrm>
        </p:spPr>
        <p:txBody>
          <a:bodyPr/>
          <a:lstStyle/>
          <a:p>
            <a:r>
              <a:rPr lang="fr-FR" dirty="0"/>
              <a:t>7</a:t>
            </a:r>
          </a:p>
        </p:txBody>
      </p:sp>
      <p:sp>
        <p:nvSpPr>
          <p:cNvPr id="43" name="Titre 3"/>
          <p:cNvSpPr>
            <a:spLocks noGrp="1"/>
          </p:cNvSpPr>
          <p:nvPr>
            <p:ph type="title"/>
          </p:nvPr>
        </p:nvSpPr>
        <p:spPr>
          <a:xfrm>
            <a:off x="261877" y="192573"/>
            <a:ext cx="8532000" cy="461665"/>
          </a:xfrm>
        </p:spPr>
        <p:txBody>
          <a:bodyPr>
            <a:normAutofit fontScale="90000"/>
          </a:bodyPr>
          <a:lstStyle/>
          <a:p>
            <a:r>
              <a:rPr lang="fr-FR" b="1" dirty="0" err="1">
                <a:solidFill>
                  <a:schemeClr val="tx1">
                    <a:lumMod val="75000"/>
                    <a:lumOff val="25000"/>
                  </a:schemeClr>
                </a:solidFill>
                <a:latin typeface="Arial Narrow"/>
              </a:rPr>
              <a:t>Typescript</a:t>
            </a:r>
            <a:endParaRPr lang="fr-FR" dirty="0">
              <a:solidFill>
                <a:schemeClr val="tx1">
                  <a:lumMod val="75000"/>
                  <a:lumOff val="25000"/>
                </a:schemeClr>
              </a:solidFill>
              <a:latin typeface="Arial Narrow" panose="020B0606020202030204" pitchFamily="34" charset="0"/>
            </a:endParaRPr>
          </a:p>
        </p:txBody>
      </p:sp>
      <p:sp>
        <p:nvSpPr>
          <p:cNvPr id="54" name="AutoShape 2"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p>
        </p:txBody>
      </p:sp>
      <p:sp>
        <p:nvSpPr>
          <p:cNvPr id="55" name="AutoShape 4"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p>
        </p:txBody>
      </p:sp>
      <p:sp>
        <p:nvSpPr>
          <p:cNvPr id="151" name="Rectangle 150"/>
          <p:cNvSpPr/>
          <p:nvPr/>
        </p:nvSpPr>
        <p:spPr>
          <a:xfrm>
            <a:off x="283698" y="841276"/>
            <a:ext cx="8468405" cy="4624343"/>
          </a:xfrm>
          <a:prstGeom prst="rect">
            <a:avLst/>
          </a:prstGeom>
        </p:spPr>
        <p:txBody>
          <a:bodyPr wrap="square">
            <a:spAutoFit/>
          </a:bodyPr>
          <a:lstStyle/>
          <a:p>
            <a:pPr marL="0" lvl="2">
              <a:spcBef>
                <a:spcPts val="1500"/>
              </a:spcBef>
              <a:buClr>
                <a:schemeClr val="tx2"/>
              </a:buClr>
              <a:buSzPct val="100000"/>
              <a:defRPr/>
            </a:pPr>
            <a:r>
              <a:rPr lang="fr-FR" sz="2000" b="1" dirty="0">
                <a:solidFill>
                  <a:schemeClr val="tx1">
                    <a:lumMod val="75000"/>
                    <a:lumOff val="25000"/>
                  </a:schemeClr>
                </a:solidFill>
                <a:latin typeface="Arial" panose="020B0604020202020204" pitchFamily="34" charset="0"/>
                <a:cs typeface="Arial" panose="020B0604020202020204" pitchFamily="34" charset="0"/>
              </a:rPr>
              <a:t>La prise de décision:</a:t>
            </a:r>
          </a:p>
          <a:p>
            <a:pPr marL="285750" lvl="2" indent="-285750">
              <a:spcBef>
                <a:spcPts val="1500"/>
              </a:spcBef>
              <a:buClr>
                <a:schemeClr val="tx2"/>
              </a:buClr>
              <a:buSzPct val="100000"/>
              <a:buFont typeface="Arial" panose="020B0604020202020204" pitchFamily="34" charset="0"/>
              <a:buChar char="•"/>
              <a:defRPr/>
            </a:pPr>
            <a:r>
              <a:rPr lang="fr-FR" b="1" dirty="0">
                <a:solidFill>
                  <a:schemeClr val="tx1">
                    <a:lumMod val="75000"/>
                    <a:lumOff val="25000"/>
                  </a:schemeClr>
                </a:solidFill>
                <a:latin typeface="Arial" panose="020B0604020202020204" pitchFamily="34" charset="0"/>
                <a:cs typeface="Arial" panose="020B0604020202020204" pitchFamily="34" charset="0"/>
              </a:rPr>
              <a:t>Instruction If..</a:t>
            </a:r>
            <a:r>
              <a:rPr lang="fr-FR" b="1" dirty="0" err="1">
                <a:solidFill>
                  <a:schemeClr val="tx1">
                    <a:lumMod val="75000"/>
                    <a:lumOff val="25000"/>
                  </a:schemeClr>
                </a:solidFill>
                <a:latin typeface="Arial" panose="020B0604020202020204" pitchFamily="34" charset="0"/>
                <a:cs typeface="Arial" panose="020B0604020202020204" pitchFamily="34" charset="0"/>
              </a:rPr>
              <a:t>else</a:t>
            </a:r>
            <a:r>
              <a:rPr lang="fr-FR" b="1" dirty="0">
                <a:solidFill>
                  <a:schemeClr val="tx1">
                    <a:lumMod val="75000"/>
                    <a:lumOff val="25000"/>
                  </a:schemeClr>
                </a:solidFill>
                <a:latin typeface="Arial" panose="020B0604020202020204" pitchFamily="34" charset="0"/>
                <a:cs typeface="Arial" panose="020B0604020202020204" pitchFamily="34" charset="0"/>
              </a:rPr>
              <a:t> if .. </a:t>
            </a:r>
            <a:r>
              <a:rPr lang="fr-FR" b="1" dirty="0" err="1">
                <a:solidFill>
                  <a:schemeClr val="tx1">
                    <a:lumMod val="75000"/>
                    <a:lumOff val="25000"/>
                  </a:schemeClr>
                </a:solidFill>
                <a:latin typeface="Arial" panose="020B0604020202020204" pitchFamily="34" charset="0"/>
                <a:cs typeface="Arial" panose="020B0604020202020204" pitchFamily="34" charset="0"/>
              </a:rPr>
              <a:t>else</a:t>
            </a:r>
            <a:endParaRPr lang="fr-FR" b="1" dirty="0">
              <a:solidFill>
                <a:schemeClr val="tx1">
                  <a:lumMod val="75000"/>
                  <a:lumOff val="25000"/>
                </a:schemeClr>
              </a:solidFill>
              <a:latin typeface="Arial" panose="020B0604020202020204" pitchFamily="34" charset="0"/>
              <a:cs typeface="Arial" panose="020B0604020202020204" pitchFamily="34" charset="0"/>
            </a:endParaRPr>
          </a:p>
          <a:p>
            <a:pPr marL="457200" lvl="3">
              <a:spcBef>
                <a:spcPts val="1500"/>
              </a:spcBef>
              <a:buClr>
                <a:schemeClr val="tx2"/>
              </a:buClr>
              <a:buSzPct val="100000"/>
              <a:defRPr/>
            </a:pPr>
            <a:r>
              <a:rPr lang="fr-FR" dirty="0">
                <a:solidFill>
                  <a:schemeClr val="tx1">
                    <a:lumMod val="75000"/>
                    <a:lumOff val="25000"/>
                  </a:schemeClr>
                </a:solidFill>
                <a:latin typeface="Arial" panose="020B0604020202020204" pitchFamily="34" charset="0"/>
                <a:cs typeface="Arial" panose="020B0604020202020204" pitchFamily="34" charset="0"/>
              </a:rPr>
              <a:t>Le </a:t>
            </a:r>
            <a:r>
              <a:rPr lang="fr-FR" dirty="0" err="1">
                <a:solidFill>
                  <a:schemeClr val="tx1">
                    <a:lumMod val="75000"/>
                    <a:lumOff val="25000"/>
                  </a:schemeClr>
                </a:solidFill>
                <a:latin typeface="Arial" panose="020B0604020202020204" pitchFamily="34" charset="0"/>
                <a:cs typeface="Arial" panose="020B0604020202020204" pitchFamily="34" charset="0"/>
              </a:rPr>
              <a:t>else</a:t>
            </a:r>
            <a:r>
              <a:rPr lang="fr-FR" dirty="0">
                <a:solidFill>
                  <a:schemeClr val="tx1">
                    <a:lumMod val="75000"/>
                    <a:lumOff val="25000"/>
                  </a:schemeClr>
                </a:solidFill>
                <a:latin typeface="Arial" panose="020B0604020202020204" pitchFamily="34" charset="0"/>
                <a:cs typeface="Arial" panose="020B0604020202020204" pitchFamily="34" charset="0"/>
              </a:rPr>
              <a:t> if .. </a:t>
            </a:r>
            <a:r>
              <a:rPr lang="fr-FR" dirty="0" err="1">
                <a:solidFill>
                  <a:schemeClr val="tx1">
                    <a:lumMod val="75000"/>
                    <a:lumOff val="25000"/>
                  </a:schemeClr>
                </a:solidFill>
                <a:latin typeface="Arial" panose="020B0604020202020204" pitchFamily="34" charset="0"/>
                <a:cs typeface="Arial" panose="020B0604020202020204" pitchFamily="34" charset="0"/>
              </a:rPr>
              <a:t>else</a:t>
            </a:r>
            <a:r>
              <a:rPr lang="fr-FR" dirty="0">
                <a:solidFill>
                  <a:schemeClr val="tx1">
                    <a:lumMod val="75000"/>
                    <a:lumOff val="25000"/>
                  </a:schemeClr>
                </a:solidFill>
                <a:latin typeface="Arial" panose="020B0604020202020204" pitchFamily="34" charset="0"/>
                <a:cs typeface="Arial" panose="020B0604020202020204" pitchFamily="34" charset="0"/>
              </a:rPr>
              <a:t> est utile pour tester plusieurs conditions..</a:t>
            </a:r>
          </a:p>
          <a:p>
            <a:pPr marL="457200" lvl="3">
              <a:spcBef>
                <a:spcPts val="1500"/>
              </a:spcBef>
              <a:buClr>
                <a:schemeClr val="tx2"/>
              </a:buClr>
              <a:buSzPct val="100000"/>
              <a:defRPr/>
            </a:pPr>
            <a:r>
              <a:rPr lang="en-US" dirty="0">
                <a:solidFill>
                  <a:schemeClr val="tx1">
                    <a:lumMod val="75000"/>
                    <a:lumOff val="25000"/>
                  </a:schemeClr>
                </a:solidFill>
                <a:latin typeface="Arial" panose="020B0604020202020204" pitchFamily="34" charset="0"/>
                <a:cs typeface="Arial" panose="020B0604020202020204" pitchFamily="34" charset="0"/>
              </a:rPr>
              <a:t>if (boolean_expression1) { </a:t>
            </a:r>
          </a:p>
          <a:p>
            <a:pPr marL="457200" lvl="3">
              <a:spcBef>
                <a:spcPts val="1500"/>
              </a:spcBef>
              <a:buClr>
                <a:schemeClr val="tx2"/>
              </a:buClr>
              <a:buSzPct val="100000"/>
              <a:defRPr/>
            </a:pPr>
            <a:r>
              <a:rPr lang="en-US" dirty="0">
                <a:solidFill>
                  <a:schemeClr val="tx1">
                    <a:lumMod val="75000"/>
                    <a:lumOff val="25000"/>
                  </a:schemeClr>
                </a:solidFill>
                <a:latin typeface="Arial" panose="020B0604020202020204" pitchFamily="34" charset="0"/>
                <a:cs typeface="Arial" panose="020B0604020202020204" pitchFamily="34" charset="0"/>
              </a:rPr>
              <a:t>   //statements if the expression1 evaluates to true </a:t>
            </a:r>
          </a:p>
          <a:p>
            <a:pPr marL="457200" lvl="3">
              <a:spcBef>
                <a:spcPts val="1500"/>
              </a:spcBef>
              <a:buClr>
                <a:schemeClr val="tx2"/>
              </a:buClr>
              <a:buSzPct val="100000"/>
              <a:defRPr/>
            </a:pPr>
            <a:r>
              <a:rPr lang="en-US" dirty="0">
                <a:solidFill>
                  <a:schemeClr val="tx1">
                    <a:lumMod val="75000"/>
                    <a:lumOff val="25000"/>
                  </a:schemeClr>
                </a:solidFill>
                <a:latin typeface="Arial" panose="020B0604020202020204" pitchFamily="34" charset="0"/>
                <a:cs typeface="Arial" panose="020B0604020202020204" pitchFamily="34" charset="0"/>
              </a:rPr>
              <a:t>} else if (boolean_expression2) { </a:t>
            </a:r>
          </a:p>
          <a:p>
            <a:pPr marL="457200" lvl="3">
              <a:spcBef>
                <a:spcPts val="1500"/>
              </a:spcBef>
              <a:buClr>
                <a:schemeClr val="tx2"/>
              </a:buClr>
              <a:buSzPct val="100000"/>
              <a:defRPr/>
            </a:pPr>
            <a:r>
              <a:rPr lang="en-US" dirty="0">
                <a:solidFill>
                  <a:schemeClr val="tx1">
                    <a:lumMod val="75000"/>
                    <a:lumOff val="25000"/>
                  </a:schemeClr>
                </a:solidFill>
                <a:latin typeface="Arial" panose="020B0604020202020204" pitchFamily="34" charset="0"/>
                <a:cs typeface="Arial" panose="020B0604020202020204" pitchFamily="34" charset="0"/>
              </a:rPr>
              <a:t>   //statements if the expression2 evaluates to true </a:t>
            </a:r>
          </a:p>
          <a:p>
            <a:pPr marL="457200" lvl="3">
              <a:spcBef>
                <a:spcPts val="1500"/>
              </a:spcBef>
              <a:buClr>
                <a:schemeClr val="tx2"/>
              </a:buClr>
              <a:buSzPct val="100000"/>
              <a:defRPr/>
            </a:pPr>
            <a:r>
              <a:rPr lang="en-US" dirty="0">
                <a:solidFill>
                  <a:schemeClr val="tx1">
                    <a:lumMod val="75000"/>
                    <a:lumOff val="25000"/>
                  </a:schemeClr>
                </a:solidFill>
                <a:latin typeface="Arial" panose="020B0604020202020204" pitchFamily="34" charset="0"/>
                <a:cs typeface="Arial" panose="020B0604020202020204" pitchFamily="34" charset="0"/>
              </a:rPr>
              <a:t>} else { </a:t>
            </a:r>
          </a:p>
          <a:p>
            <a:pPr marL="457200" lvl="3">
              <a:spcBef>
                <a:spcPts val="1500"/>
              </a:spcBef>
              <a:buClr>
                <a:schemeClr val="tx2"/>
              </a:buClr>
              <a:buSzPct val="100000"/>
              <a:defRPr/>
            </a:pPr>
            <a:r>
              <a:rPr lang="en-US" dirty="0">
                <a:solidFill>
                  <a:schemeClr val="tx1">
                    <a:lumMod val="75000"/>
                    <a:lumOff val="25000"/>
                  </a:schemeClr>
                </a:solidFill>
                <a:latin typeface="Arial" panose="020B0604020202020204" pitchFamily="34" charset="0"/>
                <a:cs typeface="Arial" panose="020B0604020202020204" pitchFamily="34" charset="0"/>
              </a:rPr>
              <a:t>   //statements if both expression1 and expression2 result to false </a:t>
            </a:r>
          </a:p>
          <a:p>
            <a:pPr marL="457200" lvl="3">
              <a:spcBef>
                <a:spcPts val="1500"/>
              </a:spcBef>
              <a:buClr>
                <a:schemeClr val="tx2"/>
              </a:buClr>
              <a:buSzPct val="100000"/>
              <a:defRPr/>
            </a:pPr>
            <a:r>
              <a:rPr lang="en-US" dirty="0">
                <a:solidFill>
                  <a:schemeClr val="tx1">
                    <a:lumMod val="75000"/>
                    <a:lumOff val="25000"/>
                  </a:schemeClr>
                </a:solidFill>
                <a:latin typeface="Arial" panose="020B0604020202020204" pitchFamily="34" charset="0"/>
                <a:cs typeface="Arial" panose="020B0604020202020204" pitchFamily="34" charset="0"/>
              </a:rPr>
              <a:t>}</a:t>
            </a:r>
            <a:endParaRPr lang="fr-F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8" name="Espace réservé du pied de page 9"/>
          <p:cNvSpPr txBox="1">
            <a:spLocks/>
          </p:cNvSpPr>
          <p:nvPr/>
        </p:nvSpPr>
        <p:spPr>
          <a:xfrm>
            <a:off x="283698" y="5427001"/>
            <a:ext cx="4824536" cy="287999"/>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s-IS" sz="1000" dirty="0">
                <a:solidFill>
                  <a:srgbClr val="FFFFFF">
                    <a:lumMod val="65000"/>
                  </a:srgbClr>
                </a:solidFill>
                <a:latin typeface="DIN Next LT Pro Light Condensed" charset="0"/>
                <a:ea typeface="DIN Next LT Pro Light Condensed" charset="0"/>
                <a:cs typeface="DIN Next LT Pro Light Condensed" charset="0"/>
              </a:rPr>
              <a:t>© SQLI GROUP | 2018</a:t>
            </a:r>
          </a:p>
        </p:txBody>
      </p:sp>
      <p:sp>
        <p:nvSpPr>
          <p:cNvPr id="12" name="Rectangle 4">
            <a:extLst>
              <a:ext uri="{FF2B5EF4-FFF2-40B4-BE49-F238E27FC236}">
                <a16:creationId xmlns:a16="http://schemas.microsoft.com/office/drawing/2014/main" id="{B663A9B0-98DC-4649-BC8C-8A5AB6A68D8B}"/>
              </a:ext>
            </a:extLst>
          </p:cNvPr>
          <p:cNvSpPr>
            <a:spLocks noChangeArrowheads="1"/>
          </p:cNvSpPr>
          <p:nvPr/>
        </p:nvSpPr>
        <p:spPr bwMode="auto">
          <a:xfrm>
            <a:off x="2725738" y="13366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a:ln>
                  <a:noFill/>
                </a:ln>
                <a:solidFill>
                  <a:schemeClr val="tx1"/>
                </a:solidFill>
                <a:effectLst/>
                <a:latin typeface="Arial" panose="020B0604020202020204" pitchFamily="34" charset="0"/>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348148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dissolve">
                                      <p:cBhvr>
                                        <p:cTn id="7"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2"/>
          <p:cNvSpPr>
            <a:spLocks noGrp="1"/>
          </p:cNvSpPr>
          <p:nvPr>
            <p:ph type="sldNum" sz="quarter" idx="12"/>
          </p:nvPr>
        </p:nvSpPr>
        <p:spPr>
          <a:xfrm>
            <a:off x="8604449" y="5409001"/>
            <a:ext cx="438870" cy="287999"/>
          </a:xfrm>
        </p:spPr>
        <p:txBody>
          <a:bodyPr/>
          <a:lstStyle/>
          <a:p>
            <a:r>
              <a:rPr lang="fr-FR" dirty="0"/>
              <a:t>7</a:t>
            </a:r>
          </a:p>
        </p:txBody>
      </p:sp>
      <p:sp>
        <p:nvSpPr>
          <p:cNvPr id="43" name="Titre 3"/>
          <p:cNvSpPr>
            <a:spLocks noGrp="1"/>
          </p:cNvSpPr>
          <p:nvPr>
            <p:ph type="title"/>
          </p:nvPr>
        </p:nvSpPr>
        <p:spPr>
          <a:xfrm>
            <a:off x="261877" y="192573"/>
            <a:ext cx="8532000" cy="461665"/>
          </a:xfrm>
        </p:spPr>
        <p:txBody>
          <a:bodyPr>
            <a:normAutofit fontScale="90000"/>
          </a:bodyPr>
          <a:lstStyle/>
          <a:p>
            <a:r>
              <a:rPr lang="fr-FR" b="1" dirty="0" err="1">
                <a:solidFill>
                  <a:schemeClr val="tx1">
                    <a:lumMod val="75000"/>
                    <a:lumOff val="25000"/>
                  </a:schemeClr>
                </a:solidFill>
                <a:latin typeface="Arial Narrow"/>
              </a:rPr>
              <a:t>Typescript</a:t>
            </a:r>
            <a:endParaRPr lang="fr-FR" dirty="0">
              <a:solidFill>
                <a:schemeClr val="tx1">
                  <a:lumMod val="75000"/>
                  <a:lumOff val="25000"/>
                </a:schemeClr>
              </a:solidFill>
              <a:latin typeface="Arial Narrow" panose="020B0606020202030204" pitchFamily="34" charset="0"/>
            </a:endParaRPr>
          </a:p>
        </p:txBody>
      </p:sp>
      <p:sp>
        <p:nvSpPr>
          <p:cNvPr id="54" name="AutoShape 2"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p>
        </p:txBody>
      </p:sp>
      <p:sp>
        <p:nvSpPr>
          <p:cNvPr id="55" name="AutoShape 4"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p>
        </p:txBody>
      </p:sp>
      <p:sp>
        <p:nvSpPr>
          <p:cNvPr id="151" name="Rectangle 150"/>
          <p:cNvSpPr/>
          <p:nvPr/>
        </p:nvSpPr>
        <p:spPr>
          <a:xfrm>
            <a:off x="283698" y="625252"/>
            <a:ext cx="8468405" cy="2446824"/>
          </a:xfrm>
          <a:prstGeom prst="rect">
            <a:avLst/>
          </a:prstGeom>
        </p:spPr>
        <p:txBody>
          <a:bodyPr wrap="square">
            <a:spAutoFit/>
          </a:bodyPr>
          <a:lstStyle/>
          <a:p>
            <a:pPr marL="0" lvl="2">
              <a:spcBef>
                <a:spcPts val="1500"/>
              </a:spcBef>
              <a:buClr>
                <a:schemeClr val="tx2"/>
              </a:buClr>
              <a:buSzPct val="100000"/>
              <a:defRPr/>
            </a:pPr>
            <a:r>
              <a:rPr lang="fr-FR" sz="2000" b="1" dirty="0">
                <a:solidFill>
                  <a:schemeClr val="tx1">
                    <a:lumMod val="75000"/>
                    <a:lumOff val="25000"/>
                  </a:schemeClr>
                </a:solidFill>
                <a:latin typeface="Arial" panose="020B0604020202020204" pitchFamily="34" charset="0"/>
                <a:cs typeface="Arial" panose="020B0604020202020204" pitchFamily="34" charset="0"/>
              </a:rPr>
              <a:t>La prise de décision:</a:t>
            </a:r>
          </a:p>
          <a:p>
            <a:pPr marL="285750" lvl="2" indent="-285750">
              <a:spcBef>
                <a:spcPts val="1500"/>
              </a:spcBef>
              <a:buClr>
                <a:schemeClr val="tx2"/>
              </a:buClr>
              <a:buSzPct val="100000"/>
              <a:buFont typeface="Arial" panose="020B0604020202020204" pitchFamily="34" charset="0"/>
              <a:buChar char="•"/>
              <a:defRPr/>
            </a:pPr>
            <a:r>
              <a:rPr lang="fr-FR" b="1" dirty="0">
                <a:solidFill>
                  <a:schemeClr val="tx1">
                    <a:lumMod val="75000"/>
                    <a:lumOff val="25000"/>
                  </a:schemeClr>
                </a:solidFill>
                <a:latin typeface="Arial" panose="020B0604020202020204" pitchFamily="34" charset="0"/>
                <a:cs typeface="Arial" panose="020B0604020202020204" pitchFamily="34" charset="0"/>
              </a:rPr>
              <a:t>Instruction switch</a:t>
            </a:r>
          </a:p>
          <a:p>
            <a:pPr marL="457200" lvl="3">
              <a:spcBef>
                <a:spcPts val="1500"/>
              </a:spcBef>
              <a:buClr>
                <a:schemeClr val="tx2"/>
              </a:buClr>
              <a:buSzPct val="100000"/>
              <a:defRPr/>
            </a:pPr>
            <a:r>
              <a:rPr lang="fr-FR" dirty="0">
                <a:solidFill>
                  <a:schemeClr val="tx1">
                    <a:lumMod val="75000"/>
                    <a:lumOff val="25000"/>
                  </a:schemeClr>
                </a:solidFill>
                <a:latin typeface="Arial" panose="020B0604020202020204" pitchFamily="34" charset="0"/>
                <a:cs typeface="Arial" panose="020B0604020202020204" pitchFamily="34" charset="0"/>
              </a:rPr>
              <a:t>L' instruction switch évalue une expression, fait correspondre la valeur de l'expression à une clause case et exécute les instructions associées à ce cas. L' instruction switch évalue une expression, fait correspondre la valeur de l'expression à une clause case et exécute les instructions associées à ce cas.</a:t>
            </a:r>
          </a:p>
        </p:txBody>
      </p:sp>
      <p:sp>
        <p:nvSpPr>
          <p:cNvPr id="8" name="Espace réservé du pied de page 9"/>
          <p:cNvSpPr txBox="1">
            <a:spLocks/>
          </p:cNvSpPr>
          <p:nvPr/>
        </p:nvSpPr>
        <p:spPr>
          <a:xfrm>
            <a:off x="283698" y="5427001"/>
            <a:ext cx="4824536" cy="287999"/>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s-IS" sz="1000" dirty="0">
                <a:solidFill>
                  <a:srgbClr val="FFFFFF">
                    <a:lumMod val="65000"/>
                  </a:srgbClr>
                </a:solidFill>
                <a:latin typeface="DIN Next LT Pro Light Condensed" charset="0"/>
                <a:ea typeface="DIN Next LT Pro Light Condensed" charset="0"/>
                <a:cs typeface="DIN Next LT Pro Light Condensed" charset="0"/>
              </a:rPr>
              <a:t>© SQLI GROUP | 2018</a:t>
            </a:r>
          </a:p>
        </p:txBody>
      </p:sp>
      <p:sp>
        <p:nvSpPr>
          <p:cNvPr id="12" name="Rectangle 4">
            <a:extLst>
              <a:ext uri="{FF2B5EF4-FFF2-40B4-BE49-F238E27FC236}">
                <a16:creationId xmlns:a16="http://schemas.microsoft.com/office/drawing/2014/main" id="{B663A9B0-98DC-4649-BC8C-8A5AB6A68D8B}"/>
              </a:ext>
            </a:extLst>
          </p:cNvPr>
          <p:cNvSpPr>
            <a:spLocks noChangeArrowheads="1"/>
          </p:cNvSpPr>
          <p:nvPr/>
        </p:nvSpPr>
        <p:spPr bwMode="auto">
          <a:xfrm>
            <a:off x="2725738" y="13366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a:ln>
                  <a:noFill/>
                </a:ln>
                <a:solidFill>
                  <a:schemeClr val="tx1"/>
                </a:solidFill>
                <a:effectLst/>
                <a:latin typeface="Arial" panose="020B0604020202020204" pitchFamily="34" charset="0"/>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pic>
        <p:nvPicPr>
          <p:cNvPr id="4" name="Image 3" descr="Une image contenant capture d’écran&#10;&#10;Description générée avec un niveau de confiance élevé">
            <a:extLst>
              <a:ext uri="{FF2B5EF4-FFF2-40B4-BE49-F238E27FC236}">
                <a16:creationId xmlns:a16="http://schemas.microsoft.com/office/drawing/2014/main" id="{65D5E862-3803-4420-87F9-CDBB717831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2348" y="2998472"/>
            <a:ext cx="4514127" cy="2410529"/>
          </a:xfrm>
          <a:prstGeom prst="rect">
            <a:avLst/>
          </a:prstGeom>
        </p:spPr>
      </p:pic>
    </p:spTree>
    <p:extLst>
      <p:ext uri="{BB962C8B-B14F-4D97-AF65-F5344CB8AC3E}">
        <p14:creationId xmlns:p14="http://schemas.microsoft.com/office/powerpoint/2010/main" val="28675285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dissolve">
                                      <p:cBhvr>
                                        <p:cTn id="7"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2"/>
          <p:cNvSpPr>
            <a:spLocks noGrp="1"/>
          </p:cNvSpPr>
          <p:nvPr>
            <p:ph type="sldNum" sz="quarter" idx="12"/>
          </p:nvPr>
        </p:nvSpPr>
        <p:spPr>
          <a:xfrm>
            <a:off x="8604449" y="5409001"/>
            <a:ext cx="438870" cy="287999"/>
          </a:xfrm>
        </p:spPr>
        <p:txBody>
          <a:bodyPr/>
          <a:lstStyle/>
          <a:p>
            <a:r>
              <a:rPr lang="fr-FR" dirty="0"/>
              <a:t>7</a:t>
            </a:r>
          </a:p>
        </p:txBody>
      </p:sp>
      <p:sp>
        <p:nvSpPr>
          <p:cNvPr id="43" name="Titre 3"/>
          <p:cNvSpPr>
            <a:spLocks noGrp="1"/>
          </p:cNvSpPr>
          <p:nvPr>
            <p:ph type="title"/>
          </p:nvPr>
        </p:nvSpPr>
        <p:spPr>
          <a:xfrm>
            <a:off x="261877" y="192573"/>
            <a:ext cx="8532000" cy="461665"/>
          </a:xfrm>
        </p:spPr>
        <p:txBody>
          <a:bodyPr>
            <a:normAutofit fontScale="90000"/>
          </a:bodyPr>
          <a:lstStyle/>
          <a:p>
            <a:r>
              <a:rPr lang="fr-FR" b="1" dirty="0" err="1">
                <a:solidFill>
                  <a:schemeClr val="tx1">
                    <a:lumMod val="75000"/>
                    <a:lumOff val="25000"/>
                  </a:schemeClr>
                </a:solidFill>
                <a:latin typeface="Arial Narrow"/>
              </a:rPr>
              <a:t>Typescript</a:t>
            </a:r>
            <a:endParaRPr lang="fr-FR" dirty="0">
              <a:solidFill>
                <a:schemeClr val="tx1">
                  <a:lumMod val="75000"/>
                  <a:lumOff val="25000"/>
                </a:schemeClr>
              </a:solidFill>
              <a:latin typeface="Arial Narrow" panose="020B0606020202030204" pitchFamily="34" charset="0"/>
            </a:endParaRPr>
          </a:p>
        </p:txBody>
      </p:sp>
      <p:sp>
        <p:nvSpPr>
          <p:cNvPr id="54" name="AutoShape 2"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p>
        </p:txBody>
      </p:sp>
      <p:sp>
        <p:nvSpPr>
          <p:cNvPr id="55" name="AutoShape 4"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p>
        </p:txBody>
      </p:sp>
      <p:sp>
        <p:nvSpPr>
          <p:cNvPr id="151" name="Rectangle 150"/>
          <p:cNvSpPr/>
          <p:nvPr/>
        </p:nvSpPr>
        <p:spPr>
          <a:xfrm>
            <a:off x="283698" y="625252"/>
            <a:ext cx="8468405" cy="3193182"/>
          </a:xfrm>
          <a:prstGeom prst="rect">
            <a:avLst/>
          </a:prstGeom>
        </p:spPr>
        <p:txBody>
          <a:bodyPr wrap="square">
            <a:spAutoFit/>
          </a:bodyPr>
          <a:lstStyle/>
          <a:p>
            <a:pPr marL="0" lvl="2">
              <a:spcBef>
                <a:spcPts val="1500"/>
              </a:spcBef>
              <a:buClr>
                <a:schemeClr val="tx2"/>
              </a:buClr>
              <a:buSzPct val="100000"/>
              <a:defRPr/>
            </a:pPr>
            <a:r>
              <a:rPr lang="fr-FR" sz="2000" b="1" dirty="0">
                <a:solidFill>
                  <a:schemeClr val="tx1">
                    <a:lumMod val="75000"/>
                    <a:lumOff val="25000"/>
                  </a:schemeClr>
                </a:solidFill>
                <a:latin typeface="Arial" panose="020B0604020202020204" pitchFamily="34" charset="0"/>
                <a:cs typeface="Arial" panose="020B0604020202020204" pitchFamily="34" charset="0"/>
              </a:rPr>
              <a:t>Les boucles :</a:t>
            </a:r>
          </a:p>
          <a:p>
            <a:pPr marL="285750" lvl="2" indent="-285750">
              <a:spcBef>
                <a:spcPts val="1500"/>
              </a:spcBef>
              <a:buClr>
                <a:schemeClr val="tx2"/>
              </a:buClr>
              <a:buSzPct val="100000"/>
              <a:buFont typeface="Arial" panose="020B0604020202020204" pitchFamily="34" charset="0"/>
              <a:buChar char="•"/>
              <a:defRPr/>
            </a:pPr>
            <a:r>
              <a:rPr lang="fr-FR" b="1" dirty="0">
                <a:solidFill>
                  <a:schemeClr val="tx1">
                    <a:lumMod val="75000"/>
                    <a:lumOff val="25000"/>
                  </a:schemeClr>
                </a:solidFill>
                <a:latin typeface="Arial" panose="020B0604020202020204" pitchFamily="34" charset="0"/>
                <a:cs typeface="Arial" panose="020B0604020202020204" pitchFamily="34" charset="0"/>
              </a:rPr>
              <a:t>Instruction for :</a:t>
            </a:r>
            <a:br>
              <a:rPr lang="fr-FR" b="1" dirty="0">
                <a:solidFill>
                  <a:schemeClr val="tx1">
                    <a:lumMod val="75000"/>
                    <a:lumOff val="25000"/>
                  </a:schemeClr>
                </a:solidFill>
                <a:latin typeface="Arial" panose="020B0604020202020204" pitchFamily="34" charset="0"/>
                <a:cs typeface="Arial" panose="020B0604020202020204" pitchFamily="34" charset="0"/>
              </a:rPr>
            </a:br>
            <a:r>
              <a:rPr lang="fr-FR" dirty="0">
                <a:solidFill>
                  <a:schemeClr val="tx1">
                    <a:lumMod val="75000"/>
                    <a:lumOff val="25000"/>
                  </a:schemeClr>
                </a:solidFill>
                <a:latin typeface="Arial" panose="020B0604020202020204" pitchFamily="34" charset="0"/>
                <a:cs typeface="Arial" panose="020B0604020202020204" pitchFamily="34" charset="0"/>
              </a:rPr>
              <a:t>La boucle for exécute le bloc de code pendant un nombre de fois spécifié. Il peut être utilisé pour parcourir un ensemble fixe de valeurs, tel qu'un tableau. La syntaxe de la boucle for est la suivante:</a:t>
            </a:r>
            <a:br>
              <a:rPr lang="fr-FR" dirty="0">
                <a:solidFill>
                  <a:schemeClr val="tx1">
                    <a:lumMod val="75000"/>
                    <a:lumOff val="25000"/>
                  </a:schemeClr>
                </a:solidFill>
                <a:latin typeface="Arial" panose="020B0604020202020204" pitchFamily="34" charset="0"/>
                <a:cs typeface="Arial" panose="020B0604020202020204" pitchFamily="34" charset="0"/>
              </a:rPr>
            </a:br>
            <a:br>
              <a:rPr lang="fr-FR" dirty="0">
                <a:solidFill>
                  <a:schemeClr val="tx1">
                    <a:lumMod val="75000"/>
                    <a:lumOff val="25000"/>
                  </a:schemeClr>
                </a:solidFill>
                <a:latin typeface="Arial" panose="020B0604020202020204" pitchFamily="34" charset="0"/>
                <a:cs typeface="Arial" panose="020B0604020202020204" pitchFamily="34" charset="0"/>
              </a:rPr>
            </a:br>
            <a:r>
              <a:rPr lang="en-US" dirty="0">
                <a:solidFill>
                  <a:schemeClr val="tx1">
                    <a:lumMod val="75000"/>
                    <a:lumOff val="25000"/>
                  </a:schemeClr>
                </a:solidFill>
                <a:latin typeface="Arial" panose="020B0604020202020204" pitchFamily="34" charset="0"/>
                <a:cs typeface="Arial" panose="020B0604020202020204" pitchFamily="34" charset="0"/>
              </a:rPr>
              <a:t>for (</a:t>
            </a:r>
            <a:r>
              <a:rPr lang="en-US" dirty="0" err="1">
                <a:solidFill>
                  <a:schemeClr val="tx1">
                    <a:lumMod val="75000"/>
                    <a:lumOff val="25000"/>
                  </a:schemeClr>
                </a:solidFill>
                <a:latin typeface="Arial" panose="020B0604020202020204" pitchFamily="34" charset="0"/>
                <a:cs typeface="Arial" panose="020B0604020202020204" pitchFamily="34" charset="0"/>
              </a:rPr>
              <a:t>initial_count_value</a:t>
            </a:r>
            <a:r>
              <a:rPr lang="en-US" dirty="0">
                <a:solidFill>
                  <a:schemeClr val="tx1">
                    <a:lumMod val="75000"/>
                    <a:lumOff val="25000"/>
                  </a:schemeClr>
                </a:solidFill>
                <a:latin typeface="Arial" panose="020B0604020202020204" pitchFamily="34" charset="0"/>
                <a:cs typeface="Arial" panose="020B0604020202020204" pitchFamily="34" charset="0"/>
              </a:rPr>
              <a:t>; termination-condition; step) {</a:t>
            </a:r>
          </a:p>
          <a:p>
            <a:pPr marL="0" lvl="2">
              <a:spcBef>
                <a:spcPts val="1500"/>
              </a:spcBef>
              <a:buClr>
                <a:schemeClr val="tx2"/>
              </a:buClr>
              <a:buSzPct val="100000"/>
              <a:defRPr/>
            </a:pPr>
            <a:r>
              <a:rPr lang="en-US" dirty="0">
                <a:solidFill>
                  <a:schemeClr val="tx1">
                    <a:lumMod val="75000"/>
                    <a:lumOff val="25000"/>
                  </a:schemeClr>
                </a:solidFill>
                <a:latin typeface="Arial" panose="020B0604020202020204" pitchFamily="34" charset="0"/>
                <a:cs typeface="Arial" panose="020B0604020202020204" pitchFamily="34" charset="0"/>
              </a:rPr>
              <a:t>        //statements </a:t>
            </a:r>
          </a:p>
          <a:p>
            <a:pPr marL="0" lvl="2">
              <a:spcBef>
                <a:spcPts val="1500"/>
              </a:spcBef>
              <a:buClr>
                <a:schemeClr val="tx2"/>
              </a:buClr>
              <a:buSzPct val="100000"/>
              <a:defRPr/>
            </a:pPr>
            <a:r>
              <a:rPr lang="en-US" dirty="0">
                <a:solidFill>
                  <a:schemeClr val="tx1">
                    <a:lumMod val="75000"/>
                    <a:lumOff val="25000"/>
                  </a:schemeClr>
                </a:solidFill>
                <a:latin typeface="Arial" panose="020B0604020202020204" pitchFamily="34" charset="0"/>
                <a:cs typeface="Arial" panose="020B0604020202020204" pitchFamily="34" charset="0"/>
              </a:rPr>
              <a:t>     }</a:t>
            </a:r>
            <a:endParaRPr lang="fr-F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8" name="Espace réservé du pied de page 9"/>
          <p:cNvSpPr txBox="1">
            <a:spLocks/>
          </p:cNvSpPr>
          <p:nvPr/>
        </p:nvSpPr>
        <p:spPr>
          <a:xfrm>
            <a:off x="283698" y="5427001"/>
            <a:ext cx="4824536" cy="287999"/>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s-IS" sz="1000" dirty="0">
                <a:solidFill>
                  <a:srgbClr val="FFFFFF">
                    <a:lumMod val="65000"/>
                  </a:srgbClr>
                </a:solidFill>
                <a:latin typeface="DIN Next LT Pro Light Condensed" charset="0"/>
                <a:ea typeface="DIN Next LT Pro Light Condensed" charset="0"/>
                <a:cs typeface="DIN Next LT Pro Light Condensed" charset="0"/>
              </a:rPr>
              <a:t>© SQLI GROUP | 2018</a:t>
            </a:r>
          </a:p>
        </p:txBody>
      </p:sp>
      <p:sp>
        <p:nvSpPr>
          <p:cNvPr id="12" name="Rectangle 4">
            <a:extLst>
              <a:ext uri="{FF2B5EF4-FFF2-40B4-BE49-F238E27FC236}">
                <a16:creationId xmlns:a16="http://schemas.microsoft.com/office/drawing/2014/main" id="{B663A9B0-98DC-4649-BC8C-8A5AB6A68D8B}"/>
              </a:ext>
            </a:extLst>
          </p:cNvPr>
          <p:cNvSpPr>
            <a:spLocks noChangeArrowheads="1"/>
          </p:cNvSpPr>
          <p:nvPr/>
        </p:nvSpPr>
        <p:spPr bwMode="auto">
          <a:xfrm>
            <a:off x="2725738" y="13366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a:ln>
                  <a:noFill/>
                </a:ln>
                <a:solidFill>
                  <a:schemeClr val="tx1"/>
                </a:solidFill>
                <a:effectLst/>
                <a:latin typeface="Arial" panose="020B0604020202020204" pitchFamily="34" charset="0"/>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26431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dissolve">
                                      <p:cBhvr>
                                        <p:cTn id="7"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2"/>
          <p:cNvSpPr>
            <a:spLocks noGrp="1"/>
          </p:cNvSpPr>
          <p:nvPr>
            <p:ph type="sldNum" sz="quarter" idx="12"/>
          </p:nvPr>
        </p:nvSpPr>
        <p:spPr>
          <a:xfrm>
            <a:off x="8604449" y="5409001"/>
            <a:ext cx="438870" cy="287999"/>
          </a:xfrm>
        </p:spPr>
        <p:txBody>
          <a:bodyPr/>
          <a:lstStyle/>
          <a:p>
            <a:r>
              <a:rPr lang="fr-FR" dirty="0"/>
              <a:t>7</a:t>
            </a:r>
          </a:p>
        </p:txBody>
      </p:sp>
      <p:sp>
        <p:nvSpPr>
          <p:cNvPr id="43" name="Titre 3"/>
          <p:cNvSpPr>
            <a:spLocks noGrp="1"/>
          </p:cNvSpPr>
          <p:nvPr>
            <p:ph type="title"/>
          </p:nvPr>
        </p:nvSpPr>
        <p:spPr>
          <a:xfrm>
            <a:off x="261877" y="192573"/>
            <a:ext cx="8532000" cy="461665"/>
          </a:xfrm>
        </p:spPr>
        <p:txBody>
          <a:bodyPr>
            <a:normAutofit fontScale="90000"/>
          </a:bodyPr>
          <a:lstStyle/>
          <a:p>
            <a:r>
              <a:rPr lang="fr-FR" b="1" dirty="0" err="1">
                <a:solidFill>
                  <a:schemeClr val="tx1">
                    <a:lumMod val="75000"/>
                    <a:lumOff val="25000"/>
                  </a:schemeClr>
                </a:solidFill>
                <a:latin typeface="Arial Narrow"/>
              </a:rPr>
              <a:t>Typescript</a:t>
            </a:r>
            <a:endParaRPr lang="fr-FR" dirty="0">
              <a:solidFill>
                <a:schemeClr val="tx1">
                  <a:lumMod val="75000"/>
                  <a:lumOff val="25000"/>
                </a:schemeClr>
              </a:solidFill>
              <a:latin typeface="Arial Narrow" panose="020B0606020202030204" pitchFamily="34" charset="0"/>
            </a:endParaRPr>
          </a:p>
        </p:txBody>
      </p:sp>
      <p:sp>
        <p:nvSpPr>
          <p:cNvPr id="54" name="AutoShape 2"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p>
        </p:txBody>
      </p:sp>
      <p:sp>
        <p:nvSpPr>
          <p:cNvPr id="55" name="AutoShape 4"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p>
        </p:txBody>
      </p:sp>
      <p:sp>
        <p:nvSpPr>
          <p:cNvPr id="151" name="Rectangle 150"/>
          <p:cNvSpPr/>
          <p:nvPr/>
        </p:nvSpPr>
        <p:spPr>
          <a:xfrm>
            <a:off x="283698" y="625252"/>
            <a:ext cx="8468405" cy="3747180"/>
          </a:xfrm>
          <a:prstGeom prst="rect">
            <a:avLst/>
          </a:prstGeom>
        </p:spPr>
        <p:txBody>
          <a:bodyPr wrap="square">
            <a:spAutoFit/>
          </a:bodyPr>
          <a:lstStyle/>
          <a:p>
            <a:pPr marL="0" lvl="2">
              <a:spcBef>
                <a:spcPts val="1500"/>
              </a:spcBef>
              <a:buClr>
                <a:schemeClr val="tx2"/>
              </a:buClr>
              <a:buSzPct val="100000"/>
              <a:defRPr/>
            </a:pPr>
            <a:r>
              <a:rPr lang="fr-FR" sz="2000" b="1" dirty="0">
                <a:solidFill>
                  <a:schemeClr val="tx1">
                    <a:lumMod val="75000"/>
                    <a:lumOff val="25000"/>
                  </a:schemeClr>
                </a:solidFill>
                <a:latin typeface="Arial" panose="020B0604020202020204" pitchFamily="34" charset="0"/>
                <a:cs typeface="Arial" panose="020B0604020202020204" pitchFamily="34" charset="0"/>
              </a:rPr>
              <a:t>Les boucles :</a:t>
            </a:r>
          </a:p>
          <a:p>
            <a:pPr marL="285750" lvl="2" indent="-285750">
              <a:spcBef>
                <a:spcPts val="1500"/>
              </a:spcBef>
              <a:buClr>
                <a:schemeClr val="tx2"/>
              </a:buClr>
              <a:buSzPct val="100000"/>
              <a:buFont typeface="Arial" panose="020B0604020202020204" pitchFamily="34" charset="0"/>
              <a:buChar char="•"/>
              <a:defRPr/>
            </a:pPr>
            <a:r>
              <a:rPr lang="fr-FR" b="1" dirty="0">
                <a:solidFill>
                  <a:schemeClr val="tx1">
                    <a:lumMod val="75000"/>
                    <a:lumOff val="25000"/>
                  </a:schemeClr>
                </a:solidFill>
                <a:latin typeface="Arial" panose="020B0604020202020204" pitchFamily="34" charset="0"/>
                <a:cs typeface="Arial" panose="020B0604020202020204" pitchFamily="34" charset="0"/>
              </a:rPr>
              <a:t>Instruction do ..</a:t>
            </a:r>
            <a:r>
              <a:rPr lang="fr-FR" b="1" dirty="0" err="1">
                <a:solidFill>
                  <a:schemeClr val="tx1">
                    <a:lumMod val="75000"/>
                    <a:lumOff val="25000"/>
                  </a:schemeClr>
                </a:solidFill>
                <a:latin typeface="Arial" panose="020B0604020202020204" pitchFamily="34" charset="0"/>
                <a:cs typeface="Arial" panose="020B0604020202020204" pitchFamily="34" charset="0"/>
              </a:rPr>
              <a:t>while</a:t>
            </a:r>
            <a:r>
              <a:rPr lang="fr-FR" b="1" dirty="0">
                <a:solidFill>
                  <a:schemeClr val="tx1">
                    <a:lumMod val="75000"/>
                    <a:lumOff val="25000"/>
                  </a:schemeClr>
                </a:solidFill>
                <a:latin typeface="Arial" panose="020B0604020202020204" pitchFamily="34" charset="0"/>
                <a:cs typeface="Arial" panose="020B0604020202020204" pitchFamily="34" charset="0"/>
              </a:rPr>
              <a:t> :</a:t>
            </a:r>
            <a:br>
              <a:rPr lang="fr-FR" b="1" dirty="0">
                <a:solidFill>
                  <a:schemeClr val="tx1">
                    <a:lumMod val="75000"/>
                    <a:lumOff val="25000"/>
                  </a:schemeClr>
                </a:solidFill>
                <a:latin typeface="Arial" panose="020B0604020202020204" pitchFamily="34" charset="0"/>
                <a:cs typeface="Arial" panose="020B0604020202020204" pitchFamily="34" charset="0"/>
              </a:rPr>
            </a:br>
            <a:r>
              <a:rPr lang="fr-FR" dirty="0">
                <a:solidFill>
                  <a:schemeClr val="tx1">
                    <a:lumMod val="75000"/>
                    <a:lumOff val="25000"/>
                  </a:schemeClr>
                </a:solidFill>
                <a:latin typeface="Arial" panose="020B0604020202020204" pitchFamily="34" charset="0"/>
                <a:cs typeface="Arial" panose="020B0604020202020204" pitchFamily="34" charset="0"/>
              </a:rPr>
              <a:t>La boucle do… </a:t>
            </a:r>
            <a:r>
              <a:rPr lang="fr-FR" dirty="0" err="1">
                <a:solidFill>
                  <a:schemeClr val="tx1">
                    <a:lumMod val="75000"/>
                    <a:lumOff val="25000"/>
                  </a:schemeClr>
                </a:solidFill>
                <a:latin typeface="Arial" panose="020B0604020202020204" pitchFamily="34" charset="0"/>
                <a:cs typeface="Arial" panose="020B0604020202020204" pitchFamily="34" charset="0"/>
              </a:rPr>
              <a:t>while</a:t>
            </a:r>
            <a:r>
              <a:rPr lang="fr-FR" dirty="0">
                <a:solidFill>
                  <a:schemeClr val="tx1">
                    <a:lumMod val="75000"/>
                    <a:lumOff val="25000"/>
                  </a:schemeClr>
                </a:solidFill>
                <a:latin typeface="Arial" panose="020B0604020202020204" pitchFamily="34" charset="0"/>
                <a:cs typeface="Arial" panose="020B0604020202020204" pitchFamily="34" charset="0"/>
              </a:rPr>
              <a:t> est similaire à la boucle </a:t>
            </a:r>
            <a:r>
              <a:rPr lang="fr-FR" dirty="0" err="1">
                <a:solidFill>
                  <a:schemeClr val="tx1">
                    <a:lumMod val="75000"/>
                    <a:lumOff val="25000"/>
                  </a:schemeClr>
                </a:solidFill>
                <a:latin typeface="Arial" panose="020B0604020202020204" pitchFamily="34" charset="0"/>
                <a:cs typeface="Arial" panose="020B0604020202020204" pitchFamily="34" charset="0"/>
              </a:rPr>
              <a:t>while</a:t>
            </a:r>
            <a:r>
              <a:rPr lang="fr-FR" dirty="0">
                <a:solidFill>
                  <a:schemeClr val="tx1">
                    <a:lumMod val="75000"/>
                    <a:lumOff val="25000"/>
                  </a:schemeClr>
                </a:solidFill>
                <a:latin typeface="Arial" panose="020B0604020202020204" pitchFamily="34" charset="0"/>
                <a:cs typeface="Arial" panose="020B0604020202020204" pitchFamily="34" charset="0"/>
              </a:rPr>
              <a:t> sauf que la boucle do ... </a:t>
            </a:r>
            <a:r>
              <a:rPr lang="fr-FR" dirty="0" err="1">
                <a:solidFill>
                  <a:schemeClr val="tx1">
                    <a:lumMod val="75000"/>
                    <a:lumOff val="25000"/>
                  </a:schemeClr>
                </a:solidFill>
                <a:latin typeface="Arial" panose="020B0604020202020204" pitchFamily="34" charset="0"/>
                <a:cs typeface="Arial" panose="020B0604020202020204" pitchFamily="34" charset="0"/>
              </a:rPr>
              <a:t>while</a:t>
            </a:r>
            <a:r>
              <a:rPr lang="fr-FR" dirty="0">
                <a:solidFill>
                  <a:schemeClr val="tx1">
                    <a:lumMod val="75000"/>
                    <a:lumOff val="25000"/>
                  </a:schemeClr>
                </a:solidFill>
                <a:latin typeface="Arial" panose="020B0604020202020204" pitchFamily="34" charset="0"/>
                <a:cs typeface="Arial" panose="020B0604020202020204" pitchFamily="34" charset="0"/>
              </a:rPr>
              <a:t> n'évalue pas la condition pour la première fois que la boucle s'exécute. Cependant, la condition est évaluée pour les itérations suivantes. En d'autres termes, le bloc de code sera exécuté au moins une fois dans une boucle do… </a:t>
            </a:r>
            <a:r>
              <a:rPr lang="fr-FR" dirty="0" err="1">
                <a:solidFill>
                  <a:schemeClr val="tx1">
                    <a:lumMod val="75000"/>
                    <a:lumOff val="25000"/>
                  </a:schemeClr>
                </a:solidFill>
                <a:latin typeface="Arial" panose="020B0604020202020204" pitchFamily="34" charset="0"/>
                <a:cs typeface="Arial" panose="020B0604020202020204" pitchFamily="34" charset="0"/>
              </a:rPr>
              <a:t>while</a:t>
            </a:r>
            <a:r>
              <a:rPr lang="fr-FR" dirty="0">
                <a:solidFill>
                  <a:schemeClr val="tx1">
                    <a:lumMod val="75000"/>
                    <a:lumOff val="25000"/>
                  </a:schemeClr>
                </a:solidFill>
                <a:latin typeface="Arial" panose="020B0604020202020204" pitchFamily="34" charset="0"/>
                <a:cs typeface="Arial" panose="020B0604020202020204" pitchFamily="34" charset="0"/>
              </a:rPr>
              <a:t>.</a:t>
            </a:r>
            <a:br>
              <a:rPr lang="fr-FR" dirty="0">
                <a:solidFill>
                  <a:schemeClr val="tx1">
                    <a:lumMod val="75000"/>
                    <a:lumOff val="25000"/>
                  </a:schemeClr>
                </a:solidFill>
                <a:latin typeface="Arial" panose="020B0604020202020204" pitchFamily="34" charset="0"/>
                <a:cs typeface="Arial" panose="020B0604020202020204" pitchFamily="34" charset="0"/>
              </a:rPr>
            </a:br>
            <a:br>
              <a:rPr lang="fr-FR" dirty="0">
                <a:solidFill>
                  <a:schemeClr val="tx1">
                    <a:lumMod val="75000"/>
                    <a:lumOff val="25000"/>
                  </a:schemeClr>
                </a:solidFill>
                <a:latin typeface="Arial" panose="020B0604020202020204" pitchFamily="34" charset="0"/>
                <a:cs typeface="Arial" panose="020B0604020202020204" pitchFamily="34" charset="0"/>
              </a:rPr>
            </a:br>
            <a:r>
              <a:rPr lang="en-US" dirty="0">
                <a:solidFill>
                  <a:schemeClr val="tx1">
                    <a:lumMod val="75000"/>
                    <a:lumOff val="25000"/>
                  </a:schemeClr>
                </a:solidFill>
                <a:latin typeface="Arial" panose="020B0604020202020204" pitchFamily="34" charset="0"/>
                <a:cs typeface="Arial" panose="020B0604020202020204" pitchFamily="34" charset="0"/>
              </a:rPr>
              <a:t>do {</a:t>
            </a:r>
          </a:p>
          <a:p>
            <a:pPr marL="0" lvl="2">
              <a:spcBef>
                <a:spcPts val="1500"/>
              </a:spcBef>
              <a:buClr>
                <a:schemeClr val="tx2"/>
              </a:buClr>
              <a:buSzPct val="100000"/>
              <a:defRPr/>
            </a:pPr>
            <a:r>
              <a:rPr lang="en-US" dirty="0">
                <a:solidFill>
                  <a:schemeClr val="tx1">
                    <a:lumMod val="75000"/>
                    <a:lumOff val="25000"/>
                  </a:schemeClr>
                </a:solidFill>
                <a:latin typeface="Arial" panose="020B0604020202020204" pitchFamily="34" charset="0"/>
                <a:cs typeface="Arial" panose="020B0604020202020204" pitchFamily="34" charset="0"/>
              </a:rPr>
              <a:t>       //statements </a:t>
            </a:r>
          </a:p>
          <a:p>
            <a:pPr marL="0" lvl="2">
              <a:spcBef>
                <a:spcPts val="1500"/>
              </a:spcBef>
              <a:buClr>
                <a:schemeClr val="tx2"/>
              </a:buClr>
              <a:buSzPct val="100000"/>
              <a:defRPr/>
            </a:pPr>
            <a:r>
              <a:rPr lang="en-US" dirty="0">
                <a:solidFill>
                  <a:schemeClr val="tx1">
                    <a:lumMod val="75000"/>
                    <a:lumOff val="25000"/>
                  </a:schemeClr>
                </a:solidFill>
                <a:latin typeface="Arial" panose="020B0604020202020204" pitchFamily="34" charset="0"/>
                <a:cs typeface="Arial" panose="020B0604020202020204" pitchFamily="34" charset="0"/>
              </a:rPr>
              <a:t>    } while(condition)</a:t>
            </a:r>
            <a:endParaRPr lang="fr-F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8" name="Espace réservé du pied de page 9"/>
          <p:cNvSpPr txBox="1">
            <a:spLocks/>
          </p:cNvSpPr>
          <p:nvPr/>
        </p:nvSpPr>
        <p:spPr>
          <a:xfrm>
            <a:off x="283698" y="5427001"/>
            <a:ext cx="4824536" cy="287999"/>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s-IS" sz="1000" dirty="0">
                <a:solidFill>
                  <a:srgbClr val="FFFFFF">
                    <a:lumMod val="65000"/>
                  </a:srgbClr>
                </a:solidFill>
                <a:latin typeface="DIN Next LT Pro Light Condensed" charset="0"/>
                <a:ea typeface="DIN Next LT Pro Light Condensed" charset="0"/>
                <a:cs typeface="DIN Next LT Pro Light Condensed" charset="0"/>
              </a:rPr>
              <a:t>© SQLI GROUP | 2018</a:t>
            </a:r>
          </a:p>
        </p:txBody>
      </p:sp>
      <p:sp>
        <p:nvSpPr>
          <p:cNvPr id="12" name="Rectangle 4">
            <a:extLst>
              <a:ext uri="{FF2B5EF4-FFF2-40B4-BE49-F238E27FC236}">
                <a16:creationId xmlns:a16="http://schemas.microsoft.com/office/drawing/2014/main" id="{B663A9B0-98DC-4649-BC8C-8A5AB6A68D8B}"/>
              </a:ext>
            </a:extLst>
          </p:cNvPr>
          <p:cNvSpPr>
            <a:spLocks noChangeArrowheads="1"/>
          </p:cNvSpPr>
          <p:nvPr/>
        </p:nvSpPr>
        <p:spPr bwMode="auto">
          <a:xfrm>
            <a:off x="2725738" y="13366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a:ln>
                  <a:noFill/>
                </a:ln>
                <a:solidFill>
                  <a:schemeClr val="tx1"/>
                </a:solidFill>
                <a:effectLst/>
                <a:latin typeface="Arial" panose="020B0604020202020204" pitchFamily="34" charset="0"/>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134535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dissolve">
                                      <p:cBhvr>
                                        <p:cTn id="7"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0" name="Espace réservé du numéro de diapositive 2"/>
          <p:cNvSpPr>
            <a:spLocks noGrp="1"/>
          </p:cNvSpPr>
          <p:nvPr>
            <p:ph type="sldNum" sz="quarter" idx="12"/>
          </p:nvPr>
        </p:nvSpPr>
        <p:spPr>
          <a:xfrm>
            <a:off x="8604449" y="5409001"/>
            <a:ext cx="438870" cy="287999"/>
          </a:xfrm>
        </p:spPr>
        <p:txBody>
          <a:bodyPr/>
          <a:lstStyle/>
          <a:p>
            <a:r>
              <a:rPr lang="fr-FR" dirty="0"/>
              <a:t>7</a:t>
            </a:r>
          </a:p>
        </p:txBody>
      </p:sp>
      <p:sp>
        <p:nvSpPr>
          <p:cNvPr id="43" name="Titre 3"/>
          <p:cNvSpPr>
            <a:spLocks noGrp="1"/>
          </p:cNvSpPr>
          <p:nvPr>
            <p:ph type="title"/>
          </p:nvPr>
        </p:nvSpPr>
        <p:spPr>
          <a:xfrm>
            <a:off x="261877" y="192573"/>
            <a:ext cx="8532000" cy="461665"/>
          </a:xfrm>
        </p:spPr>
        <p:txBody>
          <a:bodyPr>
            <a:normAutofit fontScale="90000"/>
          </a:bodyPr>
          <a:lstStyle/>
          <a:p>
            <a:r>
              <a:rPr lang="fr-FR" b="1" dirty="0" err="1">
                <a:solidFill>
                  <a:schemeClr val="tx1">
                    <a:lumMod val="75000"/>
                    <a:lumOff val="25000"/>
                  </a:schemeClr>
                </a:solidFill>
                <a:latin typeface="Arial Narrow"/>
              </a:rPr>
              <a:t>Typescript</a:t>
            </a:r>
            <a:endParaRPr lang="fr-FR" dirty="0">
              <a:solidFill>
                <a:schemeClr val="tx1">
                  <a:lumMod val="75000"/>
                  <a:lumOff val="25000"/>
                </a:schemeClr>
              </a:solidFill>
              <a:latin typeface="Arial Narrow" panose="020B0606020202030204" pitchFamily="34" charset="0"/>
            </a:endParaRPr>
          </a:p>
        </p:txBody>
      </p:sp>
      <p:sp>
        <p:nvSpPr>
          <p:cNvPr id="54" name="AutoShape 2"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p>
        </p:txBody>
      </p:sp>
      <p:sp>
        <p:nvSpPr>
          <p:cNvPr id="55" name="AutoShape 4"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p>
        </p:txBody>
      </p:sp>
      <p:sp>
        <p:nvSpPr>
          <p:cNvPr id="151" name="Rectangle 150"/>
          <p:cNvSpPr/>
          <p:nvPr/>
        </p:nvSpPr>
        <p:spPr>
          <a:xfrm>
            <a:off x="283698" y="625252"/>
            <a:ext cx="8468405" cy="4278094"/>
          </a:xfrm>
          <a:prstGeom prst="rect">
            <a:avLst/>
          </a:prstGeom>
        </p:spPr>
        <p:txBody>
          <a:bodyPr wrap="square">
            <a:spAutoFit/>
          </a:bodyPr>
          <a:lstStyle/>
          <a:p>
            <a:pPr marL="0" lvl="2">
              <a:spcBef>
                <a:spcPts val="1500"/>
              </a:spcBef>
              <a:buClr>
                <a:schemeClr val="tx2"/>
              </a:buClr>
              <a:buSzPct val="100000"/>
              <a:defRPr/>
            </a:pPr>
            <a:r>
              <a:rPr lang="fr-FR" sz="2000" b="1" dirty="0">
                <a:solidFill>
                  <a:schemeClr val="tx1">
                    <a:lumMod val="75000"/>
                    <a:lumOff val="25000"/>
                  </a:schemeClr>
                </a:solidFill>
                <a:latin typeface="Arial" panose="020B0604020202020204" pitchFamily="34" charset="0"/>
                <a:cs typeface="Arial" panose="020B0604020202020204" pitchFamily="34" charset="0"/>
              </a:rPr>
              <a:t>Les fonctions :</a:t>
            </a:r>
          </a:p>
          <a:p>
            <a:pPr lvl="0" eaLnBrk="0" fontAlgn="base" hangingPunct="0">
              <a:spcBef>
                <a:spcPct val="0"/>
              </a:spcBef>
              <a:spcAft>
                <a:spcPct val="0"/>
              </a:spcAft>
            </a:pPr>
            <a:br>
              <a:rPr lang="fr-FR" b="1" dirty="0">
                <a:solidFill>
                  <a:schemeClr val="tx1">
                    <a:lumMod val="75000"/>
                    <a:lumOff val="25000"/>
                  </a:schemeClr>
                </a:solidFill>
                <a:latin typeface="Arial" panose="020B0604020202020204" pitchFamily="34" charset="0"/>
                <a:cs typeface="Arial" panose="020B0604020202020204" pitchFamily="34" charset="0"/>
              </a:rPr>
            </a:br>
            <a:r>
              <a:rPr lang="fr-FR" dirty="0">
                <a:solidFill>
                  <a:schemeClr val="tx1">
                    <a:lumMod val="75000"/>
                    <a:lumOff val="25000"/>
                  </a:schemeClr>
                </a:solidFill>
                <a:latin typeface="Arial" panose="020B0604020202020204" pitchFamily="34" charset="0"/>
                <a:cs typeface="Arial" panose="020B0604020202020204" pitchFamily="34" charset="0"/>
              </a:rPr>
              <a:t>Les fonctions sont les blocs de construction d'un code lisible, maintenable et réutilisable. Une fonction est un ensemble d'instructions permettant d'exécuter une tâche spécifique. Les fonctions organisent le programme en blocs de code logiques. Une fois définies, les fonctions peuvent être appelées pour accéder au code. Cela rend le code réutilisable. De plus, les fonctions facilitent la lecture et la maintenance du code du programme.</a:t>
            </a:r>
          </a:p>
          <a:p>
            <a:pPr lvl="0" eaLnBrk="0" fontAlgn="base" hangingPunct="0">
              <a:spcBef>
                <a:spcPct val="0"/>
              </a:spcBef>
              <a:spcAft>
                <a:spcPct val="0"/>
              </a:spcAft>
            </a:pPr>
            <a:br>
              <a:rPr lang="fr-FR" dirty="0">
                <a:solidFill>
                  <a:schemeClr val="tx1">
                    <a:lumMod val="75000"/>
                    <a:lumOff val="25000"/>
                  </a:schemeClr>
                </a:solidFill>
                <a:latin typeface="Arial" panose="020B0604020202020204" pitchFamily="34" charset="0"/>
                <a:cs typeface="Arial" panose="020B0604020202020204" pitchFamily="34" charset="0"/>
              </a:rPr>
            </a:br>
            <a:r>
              <a:rPr lang="fr-FR" b="1" dirty="0" err="1">
                <a:solidFill>
                  <a:schemeClr val="tx1">
                    <a:lumMod val="75000"/>
                    <a:lumOff val="25000"/>
                  </a:schemeClr>
                </a:solidFill>
                <a:latin typeface="Arial" panose="020B0604020202020204" pitchFamily="34" charset="0"/>
                <a:cs typeface="Arial" panose="020B0604020202020204" pitchFamily="34" charset="0"/>
              </a:rPr>
              <a:t>Definir</a:t>
            </a:r>
            <a:r>
              <a:rPr lang="fr-FR" b="1" dirty="0">
                <a:solidFill>
                  <a:schemeClr val="tx1">
                    <a:lumMod val="75000"/>
                    <a:lumOff val="25000"/>
                  </a:schemeClr>
                </a:solidFill>
                <a:latin typeface="Arial" panose="020B0604020202020204" pitchFamily="34" charset="0"/>
                <a:cs typeface="Arial" panose="020B0604020202020204" pitchFamily="34" charset="0"/>
              </a:rPr>
              <a:t> une fonction :</a:t>
            </a:r>
          </a:p>
          <a:p>
            <a:pPr lvl="0" eaLnBrk="0" fontAlgn="base" hangingPunct="0">
              <a:spcBef>
                <a:spcPct val="0"/>
              </a:spcBef>
              <a:spcAft>
                <a:spcPct val="0"/>
              </a:spcAft>
            </a:pPr>
            <a:br>
              <a:rPr lang="fr-FR" b="1" dirty="0">
                <a:solidFill>
                  <a:schemeClr val="tx1">
                    <a:lumMod val="75000"/>
                    <a:lumOff val="25000"/>
                  </a:schemeClr>
                </a:solidFill>
                <a:latin typeface="Arial" panose="020B0604020202020204" pitchFamily="34" charset="0"/>
                <a:cs typeface="Arial" panose="020B0604020202020204" pitchFamily="34" charset="0"/>
              </a:rPr>
            </a:br>
            <a:r>
              <a:rPr lang="fr-FR" altLang="fr-FR" dirty="0" err="1">
                <a:solidFill>
                  <a:srgbClr val="313131"/>
                </a:solidFill>
                <a:latin typeface="Menlo"/>
              </a:rPr>
              <a:t>function_name</a:t>
            </a:r>
            <a:r>
              <a:rPr lang="fr-FR" altLang="fr-FR" dirty="0">
                <a:solidFill>
                  <a:srgbClr val="313131"/>
                </a:solidFill>
                <a:latin typeface="Menlo"/>
              </a:rPr>
              <a:t>(param1:type,param2:type) : </a:t>
            </a:r>
            <a:r>
              <a:rPr lang="fr-FR" altLang="fr-FR" dirty="0" err="1">
                <a:solidFill>
                  <a:srgbClr val="313131"/>
                </a:solidFill>
                <a:latin typeface="Menlo"/>
              </a:rPr>
              <a:t>return_type</a:t>
            </a:r>
            <a:r>
              <a:rPr lang="fr-FR" altLang="fr-FR" dirty="0">
                <a:solidFill>
                  <a:srgbClr val="313131"/>
                </a:solidFill>
                <a:latin typeface="Menlo"/>
              </a:rPr>
              <a:t>{ </a:t>
            </a:r>
          </a:p>
          <a:p>
            <a:pPr lvl="0" eaLnBrk="0" fontAlgn="base" hangingPunct="0">
              <a:spcBef>
                <a:spcPct val="0"/>
              </a:spcBef>
              <a:spcAft>
                <a:spcPct val="0"/>
              </a:spcAft>
            </a:pPr>
            <a:r>
              <a:rPr lang="fr-FR" altLang="fr-FR" dirty="0">
                <a:solidFill>
                  <a:srgbClr val="313131"/>
                </a:solidFill>
                <a:latin typeface="Menlo"/>
              </a:rPr>
              <a:t>   return value;</a:t>
            </a:r>
          </a:p>
          <a:p>
            <a:pPr lvl="0" eaLnBrk="0" fontAlgn="base" hangingPunct="0">
              <a:spcBef>
                <a:spcPct val="0"/>
              </a:spcBef>
              <a:spcAft>
                <a:spcPct val="0"/>
              </a:spcAft>
            </a:pPr>
            <a:r>
              <a:rPr lang="fr-FR" altLang="fr-FR" dirty="0">
                <a:solidFill>
                  <a:srgbClr val="313131"/>
                </a:solidFill>
                <a:latin typeface="Menlo"/>
              </a:rPr>
              <a:t>} </a:t>
            </a:r>
            <a:br>
              <a:rPr lang="fr-FR" b="1" dirty="0">
                <a:solidFill>
                  <a:schemeClr val="tx1">
                    <a:lumMod val="75000"/>
                    <a:lumOff val="25000"/>
                  </a:schemeClr>
                </a:solidFill>
                <a:latin typeface="Arial" panose="020B0604020202020204" pitchFamily="34" charset="0"/>
                <a:cs typeface="Arial" panose="020B0604020202020204" pitchFamily="34" charset="0"/>
              </a:rPr>
            </a:br>
            <a:endParaRPr lang="fr-F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8" name="Espace réservé du pied de page 9"/>
          <p:cNvSpPr txBox="1">
            <a:spLocks/>
          </p:cNvSpPr>
          <p:nvPr/>
        </p:nvSpPr>
        <p:spPr>
          <a:xfrm>
            <a:off x="283698" y="5427001"/>
            <a:ext cx="4824536" cy="287999"/>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s-IS" sz="1000" dirty="0">
                <a:solidFill>
                  <a:srgbClr val="FFFFFF">
                    <a:lumMod val="65000"/>
                  </a:srgbClr>
                </a:solidFill>
                <a:latin typeface="DIN Next LT Pro Light Condensed" charset="0"/>
                <a:ea typeface="DIN Next LT Pro Light Condensed" charset="0"/>
                <a:cs typeface="DIN Next LT Pro Light Condensed" charset="0"/>
              </a:rPr>
              <a:t>© SQLI GROUP | 2019</a:t>
            </a:r>
          </a:p>
          <a:p>
            <a:pPr>
              <a:defRPr/>
            </a:pPr>
            <a:endParaRPr lang="is-IS" sz="1000" dirty="0">
              <a:solidFill>
                <a:srgbClr val="FFFFFF">
                  <a:lumMod val="65000"/>
                </a:srgbClr>
              </a:solidFill>
              <a:latin typeface="DIN Next LT Pro Light Condensed" charset="0"/>
              <a:ea typeface="DIN Next LT Pro Light Condensed" charset="0"/>
              <a:cs typeface="DIN Next LT Pro Light Condensed" charset="0"/>
            </a:endParaRPr>
          </a:p>
        </p:txBody>
      </p:sp>
      <p:sp>
        <p:nvSpPr>
          <p:cNvPr id="12" name="Rectangle 4">
            <a:extLst>
              <a:ext uri="{FF2B5EF4-FFF2-40B4-BE49-F238E27FC236}">
                <a16:creationId xmlns:a16="http://schemas.microsoft.com/office/drawing/2014/main" id="{B663A9B0-98DC-4649-BC8C-8A5AB6A68D8B}"/>
              </a:ext>
            </a:extLst>
          </p:cNvPr>
          <p:cNvSpPr>
            <a:spLocks noChangeArrowheads="1"/>
          </p:cNvSpPr>
          <p:nvPr/>
        </p:nvSpPr>
        <p:spPr bwMode="auto">
          <a:xfrm>
            <a:off x="2725738" y="13366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a:ln>
                  <a:noFill/>
                </a:ln>
                <a:solidFill>
                  <a:schemeClr val="tx1"/>
                </a:solidFill>
                <a:effectLst/>
                <a:latin typeface="Arial" panose="020B0604020202020204" pitchFamily="34" charset="0"/>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07475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dissolve">
                                      <p:cBhvr>
                                        <p:cTn id="7"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0" name="Espace réservé du numéro de diapositive 2"/>
          <p:cNvSpPr>
            <a:spLocks noGrp="1"/>
          </p:cNvSpPr>
          <p:nvPr>
            <p:ph type="sldNum" sz="quarter" idx="12"/>
          </p:nvPr>
        </p:nvSpPr>
        <p:spPr>
          <a:xfrm>
            <a:off x="8604449" y="5409001"/>
            <a:ext cx="438870" cy="287999"/>
          </a:xfrm>
        </p:spPr>
        <p:txBody>
          <a:bodyPr/>
          <a:lstStyle/>
          <a:p>
            <a:r>
              <a:rPr lang="fr-FR" dirty="0"/>
              <a:t>7</a:t>
            </a:r>
          </a:p>
        </p:txBody>
      </p:sp>
      <p:sp>
        <p:nvSpPr>
          <p:cNvPr id="43" name="Titre 3"/>
          <p:cNvSpPr>
            <a:spLocks noGrp="1"/>
          </p:cNvSpPr>
          <p:nvPr>
            <p:ph type="title"/>
          </p:nvPr>
        </p:nvSpPr>
        <p:spPr>
          <a:xfrm>
            <a:off x="261877" y="192573"/>
            <a:ext cx="8532000" cy="461665"/>
          </a:xfrm>
        </p:spPr>
        <p:txBody>
          <a:bodyPr>
            <a:normAutofit fontScale="90000"/>
          </a:bodyPr>
          <a:lstStyle/>
          <a:p>
            <a:r>
              <a:rPr lang="fr-FR" b="1" dirty="0" err="1">
                <a:solidFill>
                  <a:schemeClr val="tx1">
                    <a:lumMod val="75000"/>
                    <a:lumOff val="25000"/>
                  </a:schemeClr>
                </a:solidFill>
                <a:latin typeface="Arial Narrow"/>
              </a:rPr>
              <a:t>Typescript</a:t>
            </a:r>
            <a:endParaRPr lang="fr-FR" dirty="0">
              <a:solidFill>
                <a:schemeClr val="tx1">
                  <a:lumMod val="75000"/>
                  <a:lumOff val="25000"/>
                </a:schemeClr>
              </a:solidFill>
              <a:latin typeface="Arial Narrow" panose="020B0606020202030204" pitchFamily="34" charset="0"/>
            </a:endParaRPr>
          </a:p>
        </p:txBody>
      </p:sp>
      <p:sp>
        <p:nvSpPr>
          <p:cNvPr id="54" name="AutoShape 2"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p>
        </p:txBody>
      </p:sp>
      <p:sp>
        <p:nvSpPr>
          <p:cNvPr id="55" name="AutoShape 4"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p>
        </p:txBody>
      </p:sp>
      <p:sp>
        <p:nvSpPr>
          <p:cNvPr id="151" name="Rectangle 150"/>
          <p:cNvSpPr/>
          <p:nvPr/>
        </p:nvSpPr>
        <p:spPr>
          <a:xfrm>
            <a:off x="283698" y="625252"/>
            <a:ext cx="8468405" cy="400110"/>
          </a:xfrm>
          <a:prstGeom prst="rect">
            <a:avLst/>
          </a:prstGeom>
        </p:spPr>
        <p:txBody>
          <a:bodyPr wrap="square">
            <a:spAutoFit/>
          </a:bodyPr>
          <a:lstStyle/>
          <a:p>
            <a:pPr marL="0" lvl="2">
              <a:spcBef>
                <a:spcPts val="1500"/>
              </a:spcBef>
              <a:buClr>
                <a:schemeClr val="tx2"/>
              </a:buClr>
              <a:buSzPct val="100000"/>
              <a:defRPr/>
            </a:pPr>
            <a:r>
              <a:rPr lang="fr-FR" sz="2000" b="1" dirty="0" err="1">
                <a:solidFill>
                  <a:schemeClr val="tx1">
                    <a:lumMod val="75000"/>
                    <a:lumOff val="25000"/>
                  </a:schemeClr>
                </a:solidFill>
                <a:latin typeface="Arial" panose="020B0604020202020204" pitchFamily="34" charset="0"/>
                <a:cs typeface="Arial" panose="020B0604020202020204" pitchFamily="34" charset="0"/>
              </a:rPr>
              <a:t>Number</a:t>
            </a:r>
            <a:r>
              <a:rPr lang="fr-FR" sz="2000" b="1" dirty="0">
                <a:solidFill>
                  <a:schemeClr val="tx1">
                    <a:lumMod val="75000"/>
                    <a:lumOff val="25000"/>
                  </a:schemeClr>
                </a:solidFill>
                <a:latin typeface="Arial" panose="020B0604020202020204" pitchFamily="34" charset="0"/>
                <a:cs typeface="Arial" panose="020B0604020202020204" pitchFamily="34" charset="0"/>
              </a:rPr>
              <a:t>: </a:t>
            </a:r>
            <a:r>
              <a:rPr lang="fr-FR" sz="2000" b="1" dirty="0" err="1">
                <a:solidFill>
                  <a:schemeClr val="tx1">
                    <a:lumMod val="75000"/>
                    <a:lumOff val="25000"/>
                  </a:schemeClr>
                </a:solidFill>
                <a:latin typeface="Arial" panose="020B0604020202020204" pitchFamily="34" charset="0"/>
                <a:cs typeface="Arial" panose="020B0604020202020204" pitchFamily="34" charset="0"/>
              </a:rPr>
              <a:t>propertys</a:t>
            </a:r>
            <a:endParaRPr lang="fr-FR" sz="20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8" name="Espace réservé du pied de page 9"/>
          <p:cNvSpPr txBox="1">
            <a:spLocks/>
          </p:cNvSpPr>
          <p:nvPr/>
        </p:nvSpPr>
        <p:spPr>
          <a:xfrm>
            <a:off x="283698" y="5427001"/>
            <a:ext cx="4824536" cy="287999"/>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s-IS" sz="1000" dirty="0">
                <a:solidFill>
                  <a:srgbClr val="FFFFFF">
                    <a:lumMod val="65000"/>
                  </a:srgbClr>
                </a:solidFill>
                <a:latin typeface="DIN Next LT Pro Light Condensed" charset="0"/>
                <a:ea typeface="DIN Next LT Pro Light Condensed" charset="0"/>
                <a:cs typeface="DIN Next LT Pro Light Condensed" charset="0"/>
              </a:rPr>
              <a:t>© SQLI GROUP | 2019</a:t>
            </a:r>
          </a:p>
          <a:p>
            <a:pPr>
              <a:defRPr/>
            </a:pPr>
            <a:endParaRPr lang="is-IS" sz="1000" dirty="0">
              <a:solidFill>
                <a:srgbClr val="FFFFFF">
                  <a:lumMod val="65000"/>
                </a:srgbClr>
              </a:solidFill>
              <a:latin typeface="DIN Next LT Pro Light Condensed" charset="0"/>
              <a:ea typeface="DIN Next LT Pro Light Condensed" charset="0"/>
              <a:cs typeface="DIN Next LT Pro Light Condensed" charset="0"/>
            </a:endParaRPr>
          </a:p>
        </p:txBody>
      </p:sp>
      <p:sp>
        <p:nvSpPr>
          <p:cNvPr id="12" name="Rectangle 4">
            <a:extLst>
              <a:ext uri="{FF2B5EF4-FFF2-40B4-BE49-F238E27FC236}">
                <a16:creationId xmlns:a16="http://schemas.microsoft.com/office/drawing/2014/main" id="{B663A9B0-98DC-4649-BC8C-8A5AB6A68D8B}"/>
              </a:ext>
            </a:extLst>
          </p:cNvPr>
          <p:cNvSpPr>
            <a:spLocks noChangeArrowheads="1"/>
          </p:cNvSpPr>
          <p:nvPr/>
        </p:nvSpPr>
        <p:spPr bwMode="auto">
          <a:xfrm>
            <a:off x="2725738" y="13366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a:ln>
                  <a:noFill/>
                </a:ln>
                <a:solidFill>
                  <a:schemeClr val="tx1"/>
                </a:solidFill>
                <a:effectLst/>
                <a:latin typeface="Arial" panose="020B0604020202020204" pitchFamily="34" charset="0"/>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graphicFrame>
        <p:nvGraphicFramePr>
          <p:cNvPr id="2" name="Tableau 1">
            <a:extLst>
              <a:ext uri="{FF2B5EF4-FFF2-40B4-BE49-F238E27FC236}">
                <a16:creationId xmlns:a16="http://schemas.microsoft.com/office/drawing/2014/main" id="{54AFEDB6-FC1A-4A32-8F16-7D837FB62C83}"/>
              </a:ext>
            </a:extLst>
          </p:cNvPr>
          <p:cNvGraphicFramePr>
            <a:graphicFrameLocks noGrp="1"/>
          </p:cNvGraphicFramePr>
          <p:nvPr>
            <p:extLst>
              <p:ext uri="{D42A27DB-BD31-4B8C-83A1-F6EECF244321}">
                <p14:modId xmlns:p14="http://schemas.microsoft.com/office/powerpoint/2010/main" val="566942274"/>
              </p:ext>
            </p:extLst>
          </p:nvPr>
        </p:nvGraphicFramePr>
        <p:xfrm>
          <a:off x="827584" y="1428978"/>
          <a:ext cx="7488832" cy="3998366"/>
        </p:xfrm>
        <a:graphic>
          <a:graphicData uri="http://schemas.openxmlformats.org/drawingml/2006/table">
            <a:tbl>
              <a:tblPr/>
              <a:tblGrid>
                <a:gridCol w="936104">
                  <a:extLst>
                    <a:ext uri="{9D8B030D-6E8A-4147-A177-3AD203B41FA5}">
                      <a16:colId xmlns:a16="http://schemas.microsoft.com/office/drawing/2014/main" val="3494644115"/>
                    </a:ext>
                  </a:extLst>
                </a:gridCol>
                <a:gridCol w="6552728">
                  <a:extLst>
                    <a:ext uri="{9D8B030D-6E8A-4147-A177-3AD203B41FA5}">
                      <a16:colId xmlns:a16="http://schemas.microsoft.com/office/drawing/2014/main" val="3573190223"/>
                    </a:ext>
                  </a:extLst>
                </a:gridCol>
              </a:tblGrid>
              <a:tr h="182976">
                <a:tc>
                  <a:txBody>
                    <a:bodyPr/>
                    <a:lstStyle/>
                    <a:p>
                      <a:pPr algn="ctr" fontAlgn="t"/>
                      <a:r>
                        <a:rPr lang="fr-FR" sz="1200">
                          <a:effectLst/>
                        </a:rPr>
                        <a:t>S.No.</a:t>
                      </a:r>
                    </a:p>
                  </a:txBody>
                  <a:tcPr marL="32674" marR="32674" marT="32674" marB="3267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ctr" fontAlgn="t"/>
                      <a:r>
                        <a:rPr lang="fr-FR" sz="1200">
                          <a:effectLst/>
                        </a:rPr>
                        <a:t>Property &amp; Description</a:t>
                      </a:r>
                    </a:p>
                  </a:txBody>
                  <a:tcPr marL="32674" marR="32674" marT="32674" marB="3267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3026980566"/>
                  </a:ext>
                </a:extLst>
              </a:tr>
              <a:tr h="535857">
                <a:tc>
                  <a:txBody>
                    <a:bodyPr/>
                    <a:lstStyle/>
                    <a:p>
                      <a:pPr algn="ctr" fontAlgn="t"/>
                      <a:r>
                        <a:rPr lang="fr-FR" sz="1200">
                          <a:effectLst/>
                        </a:rPr>
                        <a:t>1.</a:t>
                      </a:r>
                    </a:p>
                  </a:txBody>
                  <a:tcPr marL="32674" marR="32674" marT="32674" marB="3267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1200" b="1">
                          <a:solidFill>
                            <a:srgbClr val="000000"/>
                          </a:solidFill>
                          <a:effectLst/>
                        </a:rPr>
                        <a:t>MAX_VALUE</a:t>
                      </a:r>
                      <a:endParaRPr lang="en-US" sz="1200">
                        <a:solidFill>
                          <a:srgbClr val="000000"/>
                        </a:solidFill>
                        <a:effectLst/>
                      </a:endParaRPr>
                    </a:p>
                    <a:p>
                      <a:pPr algn="just" fontAlgn="t"/>
                      <a:r>
                        <a:rPr lang="en-US" sz="1200">
                          <a:solidFill>
                            <a:srgbClr val="000000"/>
                          </a:solidFill>
                          <a:effectLst/>
                        </a:rPr>
                        <a:t>The largest possible value a number in JavaScript can have 1.7976931348623157E+308.</a:t>
                      </a:r>
                    </a:p>
                  </a:txBody>
                  <a:tcPr marL="32674" marR="32674" marT="32674" marB="3267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802061092"/>
                  </a:ext>
                </a:extLst>
              </a:tr>
              <a:tr h="535857">
                <a:tc>
                  <a:txBody>
                    <a:bodyPr/>
                    <a:lstStyle/>
                    <a:p>
                      <a:pPr algn="ctr" fontAlgn="t"/>
                      <a:r>
                        <a:rPr lang="fr-FR" sz="1200">
                          <a:effectLst/>
                        </a:rPr>
                        <a:t>2.</a:t>
                      </a:r>
                    </a:p>
                  </a:txBody>
                  <a:tcPr marL="32674" marR="32674" marT="32674" marB="3267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1200" b="1">
                          <a:solidFill>
                            <a:srgbClr val="000000"/>
                          </a:solidFill>
                          <a:effectLst/>
                        </a:rPr>
                        <a:t>MIN_VALUE</a:t>
                      </a:r>
                      <a:endParaRPr lang="en-US" sz="1200">
                        <a:solidFill>
                          <a:srgbClr val="000000"/>
                        </a:solidFill>
                        <a:effectLst/>
                      </a:endParaRPr>
                    </a:p>
                    <a:p>
                      <a:pPr algn="just" fontAlgn="t"/>
                      <a:r>
                        <a:rPr lang="en-US" sz="1200">
                          <a:solidFill>
                            <a:srgbClr val="000000"/>
                          </a:solidFill>
                          <a:effectLst/>
                        </a:rPr>
                        <a:t>The smallest possible value a number in JavaScript can have 5E-324.</a:t>
                      </a:r>
                    </a:p>
                  </a:txBody>
                  <a:tcPr marL="32674" marR="32674" marT="32674" marB="3267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32343550"/>
                  </a:ext>
                </a:extLst>
              </a:tr>
              <a:tr h="418230">
                <a:tc>
                  <a:txBody>
                    <a:bodyPr/>
                    <a:lstStyle/>
                    <a:p>
                      <a:pPr algn="ctr" fontAlgn="t"/>
                      <a:r>
                        <a:rPr lang="fr-FR" sz="1200">
                          <a:effectLst/>
                        </a:rPr>
                        <a:t>3.</a:t>
                      </a:r>
                    </a:p>
                  </a:txBody>
                  <a:tcPr marL="32674" marR="32674" marT="32674" marB="3267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1200" b="1">
                          <a:solidFill>
                            <a:srgbClr val="000000"/>
                          </a:solidFill>
                          <a:effectLst/>
                        </a:rPr>
                        <a:t>NaN</a:t>
                      </a:r>
                      <a:endParaRPr lang="en-US" sz="1200">
                        <a:solidFill>
                          <a:srgbClr val="000000"/>
                        </a:solidFill>
                        <a:effectLst/>
                      </a:endParaRPr>
                    </a:p>
                    <a:p>
                      <a:pPr algn="just" fontAlgn="t"/>
                      <a:r>
                        <a:rPr lang="en-US" sz="1200">
                          <a:solidFill>
                            <a:srgbClr val="000000"/>
                          </a:solidFill>
                          <a:effectLst/>
                        </a:rPr>
                        <a:t>Equal to a value that is not a number.</a:t>
                      </a:r>
                    </a:p>
                  </a:txBody>
                  <a:tcPr marL="32674" marR="32674" marT="32674" marB="3267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65359551"/>
                  </a:ext>
                </a:extLst>
              </a:tr>
              <a:tr h="418230">
                <a:tc>
                  <a:txBody>
                    <a:bodyPr/>
                    <a:lstStyle/>
                    <a:p>
                      <a:pPr algn="ctr" fontAlgn="t"/>
                      <a:r>
                        <a:rPr lang="fr-FR" sz="1200">
                          <a:effectLst/>
                        </a:rPr>
                        <a:t>4.</a:t>
                      </a:r>
                    </a:p>
                  </a:txBody>
                  <a:tcPr marL="32674" marR="32674" marT="32674" marB="3267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1200" b="1">
                          <a:solidFill>
                            <a:srgbClr val="000000"/>
                          </a:solidFill>
                          <a:effectLst/>
                        </a:rPr>
                        <a:t>NEGATIVE_INFINITY</a:t>
                      </a:r>
                      <a:endParaRPr lang="en-US" sz="1200">
                        <a:solidFill>
                          <a:srgbClr val="000000"/>
                        </a:solidFill>
                        <a:effectLst/>
                      </a:endParaRPr>
                    </a:p>
                    <a:p>
                      <a:pPr algn="just" fontAlgn="t"/>
                      <a:r>
                        <a:rPr lang="en-US" sz="1200">
                          <a:solidFill>
                            <a:srgbClr val="000000"/>
                          </a:solidFill>
                          <a:effectLst/>
                        </a:rPr>
                        <a:t>A value that is less than MIN_VALUE.</a:t>
                      </a:r>
                    </a:p>
                  </a:txBody>
                  <a:tcPr marL="32674" marR="32674" marT="32674" marB="3267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129592241"/>
                  </a:ext>
                </a:extLst>
              </a:tr>
              <a:tr h="418230">
                <a:tc>
                  <a:txBody>
                    <a:bodyPr/>
                    <a:lstStyle/>
                    <a:p>
                      <a:pPr algn="ctr" fontAlgn="t"/>
                      <a:r>
                        <a:rPr lang="fr-FR" sz="1200">
                          <a:effectLst/>
                        </a:rPr>
                        <a:t>5.</a:t>
                      </a:r>
                    </a:p>
                  </a:txBody>
                  <a:tcPr marL="32674" marR="32674" marT="32674" marB="3267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1200" b="1">
                          <a:solidFill>
                            <a:srgbClr val="000000"/>
                          </a:solidFill>
                          <a:effectLst/>
                        </a:rPr>
                        <a:t>POSITIVE_INFINITY</a:t>
                      </a:r>
                      <a:endParaRPr lang="en-US" sz="1200">
                        <a:solidFill>
                          <a:srgbClr val="000000"/>
                        </a:solidFill>
                        <a:effectLst/>
                      </a:endParaRPr>
                    </a:p>
                    <a:p>
                      <a:pPr algn="just" fontAlgn="t"/>
                      <a:r>
                        <a:rPr lang="en-US" sz="1200">
                          <a:solidFill>
                            <a:srgbClr val="000000"/>
                          </a:solidFill>
                          <a:effectLst/>
                        </a:rPr>
                        <a:t>A value that is greater than MAX_VALUE.</a:t>
                      </a:r>
                    </a:p>
                  </a:txBody>
                  <a:tcPr marL="32674" marR="32674" marT="32674" marB="3267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370566650"/>
                  </a:ext>
                </a:extLst>
              </a:tr>
              <a:tr h="771112">
                <a:tc>
                  <a:txBody>
                    <a:bodyPr/>
                    <a:lstStyle/>
                    <a:p>
                      <a:pPr algn="ctr" fontAlgn="t"/>
                      <a:r>
                        <a:rPr lang="fr-FR" sz="1200">
                          <a:effectLst/>
                        </a:rPr>
                        <a:t>6.</a:t>
                      </a:r>
                    </a:p>
                  </a:txBody>
                  <a:tcPr marL="32674" marR="32674" marT="32674" marB="3267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1200" b="1">
                          <a:solidFill>
                            <a:srgbClr val="000000"/>
                          </a:solidFill>
                          <a:effectLst/>
                        </a:rPr>
                        <a:t>prototype</a:t>
                      </a:r>
                      <a:endParaRPr lang="en-US" sz="1200">
                        <a:solidFill>
                          <a:srgbClr val="000000"/>
                        </a:solidFill>
                        <a:effectLst/>
                      </a:endParaRPr>
                    </a:p>
                    <a:p>
                      <a:pPr algn="just" fontAlgn="t"/>
                      <a:r>
                        <a:rPr lang="en-US" sz="1200">
                          <a:solidFill>
                            <a:srgbClr val="000000"/>
                          </a:solidFill>
                          <a:effectLst/>
                        </a:rPr>
                        <a:t>A static property of the Number object. Use the prototype property to assign new properties and methods to the Number object in the current document.</a:t>
                      </a:r>
                    </a:p>
                  </a:txBody>
                  <a:tcPr marL="32674" marR="32674" marT="32674" marB="3267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817334650"/>
                  </a:ext>
                </a:extLst>
              </a:tr>
              <a:tr h="535857">
                <a:tc>
                  <a:txBody>
                    <a:bodyPr/>
                    <a:lstStyle/>
                    <a:p>
                      <a:pPr algn="ctr" fontAlgn="t"/>
                      <a:r>
                        <a:rPr lang="fr-FR" sz="1200">
                          <a:effectLst/>
                        </a:rPr>
                        <a:t>7.</a:t>
                      </a:r>
                    </a:p>
                  </a:txBody>
                  <a:tcPr marL="32674" marR="32674" marT="32674" marB="3267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1200" b="1" dirty="0">
                          <a:solidFill>
                            <a:srgbClr val="000000"/>
                          </a:solidFill>
                          <a:effectLst/>
                        </a:rPr>
                        <a:t>constructor</a:t>
                      </a:r>
                      <a:endParaRPr lang="en-US" sz="1200" dirty="0">
                        <a:solidFill>
                          <a:srgbClr val="000000"/>
                        </a:solidFill>
                        <a:effectLst/>
                      </a:endParaRPr>
                    </a:p>
                    <a:p>
                      <a:pPr algn="just" fontAlgn="t"/>
                      <a:r>
                        <a:rPr lang="en-US" sz="1200" dirty="0">
                          <a:solidFill>
                            <a:srgbClr val="000000"/>
                          </a:solidFill>
                          <a:effectLst/>
                        </a:rPr>
                        <a:t>Returns the function that created this object's instance. By default, this is the Number object.</a:t>
                      </a:r>
                    </a:p>
                  </a:txBody>
                  <a:tcPr marL="32674" marR="32674" marT="32674" marB="3267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903395191"/>
                  </a:ext>
                </a:extLst>
              </a:tr>
            </a:tbl>
          </a:graphicData>
        </a:graphic>
      </p:graphicFrame>
    </p:spTree>
    <p:extLst>
      <p:ext uri="{BB962C8B-B14F-4D97-AF65-F5344CB8AC3E}">
        <p14:creationId xmlns:p14="http://schemas.microsoft.com/office/powerpoint/2010/main" val="12141452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dissolve">
                                      <p:cBhvr>
                                        <p:cTn id="7"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0" name="Espace réservé du numéro de diapositive 2"/>
          <p:cNvSpPr>
            <a:spLocks noGrp="1"/>
          </p:cNvSpPr>
          <p:nvPr>
            <p:ph type="sldNum" sz="quarter" idx="12"/>
          </p:nvPr>
        </p:nvSpPr>
        <p:spPr>
          <a:xfrm>
            <a:off x="8604449" y="5409001"/>
            <a:ext cx="438870" cy="287999"/>
          </a:xfrm>
        </p:spPr>
        <p:txBody>
          <a:bodyPr/>
          <a:lstStyle/>
          <a:p>
            <a:r>
              <a:rPr lang="fr-FR" dirty="0"/>
              <a:t>7</a:t>
            </a:r>
          </a:p>
        </p:txBody>
      </p:sp>
      <p:sp>
        <p:nvSpPr>
          <p:cNvPr id="43" name="Titre 3"/>
          <p:cNvSpPr>
            <a:spLocks noGrp="1"/>
          </p:cNvSpPr>
          <p:nvPr>
            <p:ph type="title"/>
          </p:nvPr>
        </p:nvSpPr>
        <p:spPr>
          <a:xfrm>
            <a:off x="261877" y="192573"/>
            <a:ext cx="8532000" cy="461665"/>
          </a:xfrm>
        </p:spPr>
        <p:txBody>
          <a:bodyPr>
            <a:normAutofit fontScale="90000"/>
          </a:bodyPr>
          <a:lstStyle/>
          <a:p>
            <a:r>
              <a:rPr lang="fr-FR" b="1" dirty="0" err="1">
                <a:solidFill>
                  <a:schemeClr val="tx1">
                    <a:lumMod val="75000"/>
                    <a:lumOff val="25000"/>
                  </a:schemeClr>
                </a:solidFill>
                <a:latin typeface="Arial Narrow"/>
              </a:rPr>
              <a:t>Typescript</a:t>
            </a:r>
            <a:endParaRPr lang="fr-FR" dirty="0">
              <a:solidFill>
                <a:schemeClr val="tx1">
                  <a:lumMod val="75000"/>
                  <a:lumOff val="25000"/>
                </a:schemeClr>
              </a:solidFill>
              <a:latin typeface="Arial Narrow" panose="020B0606020202030204" pitchFamily="34" charset="0"/>
            </a:endParaRPr>
          </a:p>
        </p:txBody>
      </p:sp>
      <p:sp>
        <p:nvSpPr>
          <p:cNvPr id="54" name="AutoShape 2"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p>
        </p:txBody>
      </p:sp>
      <p:sp>
        <p:nvSpPr>
          <p:cNvPr id="55" name="AutoShape 4"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p>
        </p:txBody>
      </p:sp>
      <p:sp>
        <p:nvSpPr>
          <p:cNvPr id="151" name="Rectangle 150"/>
          <p:cNvSpPr/>
          <p:nvPr/>
        </p:nvSpPr>
        <p:spPr>
          <a:xfrm>
            <a:off x="283698" y="625252"/>
            <a:ext cx="8468405" cy="400110"/>
          </a:xfrm>
          <a:prstGeom prst="rect">
            <a:avLst/>
          </a:prstGeom>
        </p:spPr>
        <p:txBody>
          <a:bodyPr wrap="square">
            <a:spAutoFit/>
          </a:bodyPr>
          <a:lstStyle/>
          <a:p>
            <a:pPr marL="0" lvl="2">
              <a:spcBef>
                <a:spcPts val="1500"/>
              </a:spcBef>
              <a:buClr>
                <a:schemeClr val="tx2"/>
              </a:buClr>
              <a:buSzPct val="100000"/>
              <a:defRPr/>
            </a:pPr>
            <a:r>
              <a:rPr lang="fr-FR" sz="2000" b="1" dirty="0" err="1">
                <a:solidFill>
                  <a:schemeClr val="tx1">
                    <a:lumMod val="75000"/>
                    <a:lumOff val="25000"/>
                  </a:schemeClr>
                </a:solidFill>
                <a:latin typeface="Arial" panose="020B0604020202020204" pitchFamily="34" charset="0"/>
                <a:cs typeface="Arial" panose="020B0604020202020204" pitchFamily="34" charset="0"/>
              </a:rPr>
              <a:t>Number</a:t>
            </a:r>
            <a:r>
              <a:rPr lang="fr-FR" sz="2000" b="1" dirty="0">
                <a:solidFill>
                  <a:schemeClr val="tx1">
                    <a:lumMod val="75000"/>
                    <a:lumOff val="25000"/>
                  </a:schemeClr>
                </a:solidFill>
                <a:latin typeface="Arial" panose="020B0604020202020204" pitchFamily="34" charset="0"/>
                <a:cs typeface="Arial" panose="020B0604020202020204" pitchFamily="34" charset="0"/>
              </a:rPr>
              <a:t>: </a:t>
            </a:r>
            <a:r>
              <a:rPr lang="fr-FR" sz="2000" b="1" dirty="0" err="1">
                <a:solidFill>
                  <a:schemeClr val="tx1">
                    <a:lumMod val="75000"/>
                    <a:lumOff val="25000"/>
                  </a:schemeClr>
                </a:solidFill>
                <a:latin typeface="Arial" panose="020B0604020202020204" pitchFamily="34" charset="0"/>
                <a:cs typeface="Arial" panose="020B0604020202020204" pitchFamily="34" charset="0"/>
              </a:rPr>
              <a:t>functions</a:t>
            </a:r>
            <a:endParaRPr lang="fr-FR" sz="20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8" name="Espace réservé du pied de page 9"/>
          <p:cNvSpPr txBox="1">
            <a:spLocks/>
          </p:cNvSpPr>
          <p:nvPr/>
        </p:nvSpPr>
        <p:spPr>
          <a:xfrm>
            <a:off x="283698" y="5427001"/>
            <a:ext cx="4824536" cy="287999"/>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s-IS" sz="1000" dirty="0">
                <a:solidFill>
                  <a:srgbClr val="FFFFFF">
                    <a:lumMod val="65000"/>
                  </a:srgbClr>
                </a:solidFill>
                <a:latin typeface="DIN Next LT Pro Light Condensed" charset="0"/>
                <a:ea typeface="DIN Next LT Pro Light Condensed" charset="0"/>
                <a:cs typeface="DIN Next LT Pro Light Condensed" charset="0"/>
              </a:rPr>
              <a:t>© SQLI GROUP | 2019</a:t>
            </a:r>
          </a:p>
          <a:p>
            <a:pPr>
              <a:defRPr/>
            </a:pPr>
            <a:endParaRPr lang="is-IS" sz="1000" dirty="0">
              <a:solidFill>
                <a:srgbClr val="FFFFFF">
                  <a:lumMod val="65000"/>
                </a:srgbClr>
              </a:solidFill>
              <a:latin typeface="DIN Next LT Pro Light Condensed" charset="0"/>
              <a:ea typeface="DIN Next LT Pro Light Condensed" charset="0"/>
              <a:cs typeface="DIN Next LT Pro Light Condensed" charset="0"/>
            </a:endParaRPr>
          </a:p>
        </p:txBody>
      </p:sp>
      <p:sp>
        <p:nvSpPr>
          <p:cNvPr id="12" name="Rectangle 4">
            <a:extLst>
              <a:ext uri="{FF2B5EF4-FFF2-40B4-BE49-F238E27FC236}">
                <a16:creationId xmlns:a16="http://schemas.microsoft.com/office/drawing/2014/main" id="{B663A9B0-98DC-4649-BC8C-8A5AB6A68D8B}"/>
              </a:ext>
            </a:extLst>
          </p:cNvPr>
          <p:cNvSpPr>
            <a:spLocks noChangeArrowheads="1"/>
          </p:cNvSpPr>
          <p:nvPr/>
        </p:nvSpPr>
        <p:spPr bwMode="auto">
          <a:xfrm>
            <a:off x="2725738" y="13366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a:ln>
                  <a:noFill/>
                </a:ln>
                <a:solidFill>
                  <a:schemeClr val="tx1"/>
                </a:solidFill>
                <a:effectLst/>
                <a:latin typeface="Arial" panose="020B0604020202020204" pitchFamily="34" charset="0"/>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graphicFrame>
        <p:nvGraphicFramePr>
          <p:cNvPr id="3" name="Tableau 2">
            <a:extLst>
              <a:ext uri="{FF2B5EF4-FFF2-40B4-BE49-F238E27FC236}">
                <a16:creationId xmlns:a16="http://schemas.microsoft.com/office/drawing/2014/main" id="{9BA6B08B-B4C4-48F5-8A5E-F9EC002BB3ED}"/>
              </a:ext>
            </a:extLst>
          </p:cNvPr>
          <p:cNvGraphicFramePr>
            <a:graphicFrameLocks noGrp="1"/>
          </p:cNvGraphicFramePr>
          <p:nvPr>
            <p:extLst>
              <p:ext uri="{D42A27DB-BD31-4B8C-83A1-F6EECF244321}">
                <p14:modId xmlns:p14="http://schemas.microsoft.com/office/powerpoint/2010/main" val="4019165953"/>
              </p:ext>
            </p:extLst>
          </p:nvPr>
        </p:nvGraphicFramePr>
        <p:xfrm>
          <a:off x="395535" y="1129308"/>
          <a:ext cx="8208912" cy="4281200"/>
        </p:xfrm>
        <a:graphic>
          <a:graphicData uri="http://schemas.openxmlformats.org/drawingml/2006/table">
            <a:tbl>
              <a:tblPr/>
              <a:tblGrid>
                <a:gridCol w="864097">
                  <a:extLst>
                    <a:ext uri="{9D8B030D-6E8A-4147-A177-3AD203B41FA5}">
                      <a16:colId xmlns:a16="http://schemas.microsoft.com/office/drawing/2014/main" val="62329720"/>
                    </a:ext>
                  </a:extLst>
                </a:gridCol>
                <a:gridCol w="7344815">
                  <a:extLst>
                    <a:ext uri="{9D8B030D-6E8A-4147-A177-3AD203B41FA5}">
                      <a16:colId xmlns:a16="http://schemas.microsoft.com/office/drawing/2014/main" val="2084368614"/>
                    </a:ext>
                  </a:extLst>
                </a:gridCol>
              </a:tblGrid>
              <a:tr h="192190">
                <a:tc>
                  <a:txBody>
                    <a:bodyPr/>
                    <a:lstStyle/>
                    <a:p>
                      <a:pPr algn="ctr" fontAlgn="t"/>
                      <a:r>
                        <a:rPr lang="fr-FR" sz="1600">
                          <a:effectLst/>
                        </a:rPr>
                        <a:t>S.No.</a:t>
                      </a:r>
                    </a:p>
                  </a:txBody>
                  <a:tcPr marL="34320" marR="34320" marT="34320" marB="3432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ctr" fontAlgn="t"/>
                      <a:r>
                        <a:rPr lang="fr-FR" sz="1600" dirty="0">
                          <a:effectLst/>
                        </a:rPr>
                        <a:t>Methods &amp; Description</a:t>
                      </a:r>
                    </a:p>
                  </a:txBody>
                  <a:tcPr marL="34320" marR="34320" marT="34320" marB="3432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3719910572"/>
                  </a:ext>
                </a:extLst>
              </a:tr>
              <a:tr h="686394">
                <a:tc>
                  <a:txBody>
                    <a:bodyPr/>
                    <a:lstStyle/>
                    <a:p>
                      <a:pPr algn="ctr" fontAlgn="t"/>
                      <a:r>
                        <a:rPr lang="fr-FR" sz="1600">
                          <a:effectLst/>
                        </a:rPr>
                        <a:t>1.</a:t>
                      </a:r>
                    </a:p>
                  </a:txBody>
                  <a:tcPr marL="34320" marR="34320" marT="34320" marB="3432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1600" b="1" u="none" strike="noStrike" dirty="0" err="1">
                          <a:solidFill>
                            <a:srgbClr val="313131"/>
                          </a:solidFill>
                          <a:effectLst/>
                        </a:rPr>
                        <a:t>toExponential</a:t>
                      </a:r>
                      <a:r>
                        <a:rPr lang="en-US" sz="1600" b="1" u="none" strike="noStrike" dirty="0">
                          <a:solidFill>
                            <a:srgbClr val="313131"/>
                          </a:solidFill>
                          <a:effectLst/>
                        </a:rPr>
                        <a:t>() </a:t>
                      </a:r>
                      <a:r>
                        <a:rPr lang="en-US" sz="1600" dirty="0">
                          <a:solidFill>
                            <a:srgbClr val="000000"/>
                          </a:solidFill>
                          <a:effectLst/>
                        </a:rPr>
                        <a:t>Forces a number to display in exponential notation, even if the number is in the range in which JavaScript normally uses standard notation.</a:t>
                      </a:r>
                    </a:p>
                  </a:txBody>
                  <a:tcPr marL="34320" marR="34320" marT="34320" marB="3432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064795820"/>
                  </a:ext>
                </a:extLst>
              </a:tr>
              <a:tr h="439292">
                <a:tc>
                  <a:txBody>
                    <a:bodyPr/>
                    <a:lstStyle/>
                    <a:p>
                      <a:pPr algn="ctr" fontAlgn="t"/>
                      <a:r>
                        <a:rPr lang="fr-FR" sz="1600">
                          <a:effectLst/>
                        </a:rPr>
                        <a:t>2.</a:t>
                      </a:r>
                    </a:p>
                  </a:txBody>
                  <a:tcPr marL="34320" marR="34320" marT="34320" marB="3432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1600" b="1" u="none" strike="noStrike" dirty="0" err="1">
                          <a:solidFill>
                            <a:srgbClr val="313131"/>
                          </a:solidFill>
                          <a:effectLst/>
                        </a:rPr>
                        <a:t>toFixed</a:t>
                      </a:r>
                      <a:r>
                        <a:rPr lang="en-US" sz="1600" b="1" u="none" strike="noStrike" dirty="0">
                          <a:solidFill>
                            <a:srgbClr val="313131"/>
                          </a:solidFill>
                          <a:effectLst/>
                        </a:rPr>
                        <a:t>() </a:t>
                      </a:r>
                      <a:r>
                        <a:rPr lang="en-US" sz="1600" dirty="0">
                          <a:solidFill>
                            <a:srgbClr val="000000"/>
                          </a:solidFill>
                          <a:effectLst/>
                        </a:rPr>
                        <a:t>Formats a number with a specific number of digits to the right of the decimal.</a:t>
                      </a:r>
                    </a:p>
                  </a:txBody>
                  <a:tcPr marL="34320" marR="34320" marT="34320" marB="3432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304238457"/>
                  </a:ext>
                </a:extLst>
              </a:tr>
              <a:tr h="686394">
                <a:tc>
                  <a:txBody>
                    <a:bodyPr/>
                    <a:lstStyle/>
                    <a:p>
                      <a:pPr algn="ctr" fontAlgn="t"/>
                      <a:r>
                        <a:rPr lang="fr-FR" sz="1600">
                          <a:effectLst/>
                        </a:rPr>
                        <a:t>3.</a:t>
                      </a:r>
                    </a:p>
                  </a:txBody>
                  <a:tcPr marL="34320" marR="34320" marT="34320" marB="3432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1600" b="1" u="none" strike="noStrike" dirty="0" err="1">
                          <a:solidFill>
                            <a:srgbClr val="313131"/>
                          </a:solidFill>
                          <a:effectLst/>
                        </a:rPr>
                        <a:t>toLocaleString</a:t>
                      </a:r>
                      <a:r>
                        <a:rPr lang="en-US" sz="1600" b="1" u="none" strike="noStrike" dirty="0">
                          <a:solidFill>
                            <a:srgbClr val="313131"/>
                          </a:solidFill>
                          <a:effectLst/>
                        </a:rPr>
                        <a:t>() </a:t>
                      </a:r>
                      <a:r>
                        <a:rPr lang="en-US" sz="1600" dirty="0">
                          <a:solidFill>
                            <a:srgbClr val="000000"/>
                          </a:solidFill>
                          <a:effectLst/>
                        </a:rPr>
                        <a:t>Returns a string value version of the current number in a format that may vary according to a browser's local settings.</a:t>
                      </a:r>
                    </a:p>
                  </a:txBody>
                  <a:tcPr marL="34320" marR="34320" marT="34320" marB="3432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488571540"/>
                  </a:ext>
                </a:extLst>
              </a:tr>
              <a:tr h="686394">
                <a:tc>
                  <a:txBody>
                    <a:bodyPr/>
                    <a:lstStyle/>
                    <a:p>
                      <a:pPr algn="ctr" fontAlgn="t"/>
                      <a:r>
                        <a:rPr lang="fr-FR" sz="1600">
                          <a:effectLst/>
                        </a:rPr>
                        <a:t>4.</a:t>
                      </a:r>
                    </a:p>
                  </a:txBody>
                  <a:tcPr marL="34320" marR="34320" marT="34320" marB="3432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1600" b="1" u="none" strike="noStrike" dirty="0" err="1">
                          <a:solidFill>
                            <a:srgbClr val="313131"/>
                          </a:solidFill>
                          <a:effectLst/>
                        </a:rPr>
                        <a:t>toPrecision</a:t>
                      </a:r>
                      <a:r>
                        <a:rPr lang="en-US" sz="1600" b="1" u="none" strike="noStrike" dirty="0">
                          <a:solidFill>
                            <a:srgbClr val="313131"/>
                          </a:solidFill>
                          <a:effectLst/>
                        </a:rPr>
                        <a:t>() </a:t>
                      </a:r>
                      <a:r>
                        <a:rPr lang="en-US" sz="1600" dirty="0">
                          <a:solidFill>
                            <a:srgbClr val="000000"/>
                          </a:solidFill>
                          <a:effectLst/>
                        </a:rPr>
                        <a:t>Defines how many total digits (including digits to the left and right of the decimal) to display of a number. A negative precision will throw an error.</a:t>
                      </a:r>
                    </a:p>
                  </a:txBody>
                  <a:tcPr marL="34320" marR="34320" marT="34320" marB="3432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399334459"/>
                  </a:ext>
                </a:extLst>
              </a:tr>
              <a:tr h="809945">
                <a:tc>
                  <a:txBody>
                    <a:bodyPr/>
                    <a:lstStyle/>
                    <a:p>
                      <a:pPr algn="ctr" fontAlgn="t"/>
                      <a:r>
                        <a:rPr lang="fr-FR" sz="1600">
                          <a:effectLst/>
                        </a:rPr>
                        <a:t>5.</a:t>
                      </a:r>
                    </a:p>
                  </a:txBody>
                  <a:tcPr marL="34320" marR="34320" marT="34320" marB="3432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1600" b="1" u="none" strike="noStrike" dirty="0" err="1">
                          <a:solidFill>
                            <a:srgbClr val="313131"/>
                          </a:solidFill>
                          <a:effectLst/>
                        </a:rPr>
                        <a:t>toString</a:t>
                      </a:r>
                      <a:r>
                        <a:rPr lang="en-US" sz="1600" b="1" u="none" strike="noStrike" dirty="0">
                          <a:solidFill>
                            <a:srgbClr val="313131"/>
                          </a:solidFill>
                          <a:effectLst/>
                        </a:rPr>
                        <a:t>() </a:t>
                      </a:r>
                      <a:r>
                        <a:rPr lang="en-US" sz="1600" dirty="0">
                          <a:solidFill>
                            <a:srgbClr val="000000"/>
                          </a:solidFill>
                          <a:effectLst/>
                        </a:rPr>
                        <a:t>Returns the string representation of the number's value. The function is passed the radix, an integer between 2 and 36 specifying the base to use for representing numeric values.</a:t>
                      </a:r>
                    </a:p>
                  </a:txBody>
                  <a:tcPr marL="34320" marR="34320" marT="34320" marB="3432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046508905"/>
                  </a:ext>
                </a:extLst>
              </a:tr>
              <a:tr h="315741">
                <a:tc>
                  <a:txBody>
                    <a:bodyPr/>
                    <a:lstStyle/>
                    <a:p>
                      <a:pPr algn="ctr" fontAlgn="t"/>
                      <a:r>
                        <a:rPr lang="fr-FR" sz="1600">
                          <a:effectLst/>
                        </a:rPr>
                        <a:t>6.</a:t>
                      </a:r>
                    </a:p>
                  </a:txBody>
                  <a:tcPr marL="34320" marR="34320" marT="34320" marB="3432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1600" b="1" u="none" strike="noStrike" dirty="0">
                          <a:solidFill>
                            <a:srgbClr val="313131"/>
                          </a:solidFill>
                          <a:effectLst/>
                        </a:rPr>
                        <a:t>valueOf() </a:t>
                      </a:r>
                      <a:r>
                        <a:rPr lang="en-US" sz="1600" dirty="0">
                          <a:solidFill>
                            <a:srgbClr val="000000"/>
                          </a:solidFill>
                          <a:effectLst/>
                        </a:rPr>
                        <a:t>Returns the number's primitive value.</a:t>
                      </a:r>
                    </a:p>
                  </a:txBody>
                  <a:tcPr marL="34320" marR="34320" marT="34320" marB="3432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785262589"/>
                  </a:ext>
                </a:extLst>
              </a:tr>
            </a:tbl>
          </a:graphicData>
        </a:graphic>
      </p:graphicFrame>
    </p:spTree>
    <p:extLst>
      <p:ext uri="{BB962C8B-B14F-4D97-AF65-F5344CB8AC3E}">
        <p14:creationId xmlns:p14="http://schemas.microsoft.com/office/powerpoint/2010/main" val="13643799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dissolve">
                                      <p:cBhvr>
                                        <p:cTn id="7"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3482223-A3F9-4944-9CE4-82320EBFAA09}"/>
              </a:ext>
            </a:extLst>
          </p:cNvPr>
          <p:cNvSpPr>
            <a:spLocks noGrp="1"/>
          </p:cNvSpPr>
          <p:nvPr>
            <p:ph type="sldNum" sz="quarter" idx="13"/>
          </p:nvPr>
        </p:nvSpPr>
        <p:spPr/>
        <p:txBody>
          <a:bodyPr/>
          <a:lstStyle/>
          <a:p>
            <a:fld id="{55629684-967F-1947-AF63-4A9319553478}" type="slidenum">
              <a:rPr lang="en-US" smtClean="0"/>
              <a:pPr/>
              <a:t>19</a:t>
            </a:fld>
            <a:endParaRPr lang="en-US"/>
          </a:p>
        </p:txBody>
      </p:sp>
      <p:sp>
        <p:nvSpPr>
          <p:cNvPr id="3" name="Espace réservé du texte 2">
            <a:extLst>
              <a:ext uri="{FF2B5EF4-FFF2-40B4-BE49-F238E27FC236}">
                <a16:creationId xmlns:a16="http://schemas.microsoft.com/office/drawing/2014/main" id="{7897843B-211F-7041-A04F-FE5377CB9138}"/>
              </a:ext>
            </a:extLst>
          </p:cNvPr>
          <p:cNvSpPr>
            <a:spLocks noGrp="1"/>
          </p:cNvSpPr>
          <p:nvPr>
            <p:ph type="body" sz="quarter" idx="17"/>
          </p:nvPr>
        </p:nvSpPr>
        <p:spPr/>
        <p:txBody>
          <a:bodyPr>
            <a:normAutofit fontScale="25000" lnSpcReduction="20000"/>
          </a:bodyPr>
          <a:lstStyle/>
          <a:p>
            <a:endParaRPr lang="fr-FR"/>
          </a:p>
        </p:txBody>
      </p:sp>
      <p:sp>
        <p:nvSpPr>
          <p:cNvPr id="4" name="Espace réservé du texte 3">
            <a:extLst>
              <a:ext uri="{FF2B5EF4-FFF2-40B4-BE49-F238E27FC236}">
                <a16:creationId xmlns:a16="http://schemas.microsoft.com/office/drawing/2014/main" id="{0F058A4E-FAD8-CB44-8EBD-A8240CD2D0C5}"/>
              </a:ext>
            </a:extLst>
          </p:cNvPr>
          <p:cNvSpPr>
            <a:spLocks noGrp="1"/>
          </p:cNvSpPr>
          <p:nvPr>
            <p:ph type="body" sz="quarter" idx="18"/>
          </p:nvPr>
        </p:nvSpPr>
        <p:spPr/>
        <p:txBody>
          <a:bodyPr/>
          <a:lstStyle/>
          <a:p>
            <a:endParaRPr lang="fr-FR"/>
          </a:p>
        </p:txBody>
      </p:sp>
      <p:sp>
        <p:nvSpPr>
          <p:cNvPr id="5" name="Espace réservé du texte 4">
            <a:extLst>
              <a:ext uri="{FF2B5EF4-FFF2-40B4-BE49-F238E27FC236}">
                <a16:creationId xmlns:a16="http://schemas.microsoft.com/office/drawing/2014/main" id="{BD2092F3-50BE-2346-9518-4DC620C1CFB3}"/>
              </a:ext>
            </a:extLst>
          </p:cNvPr>
          <p:cNvSpPr>
            <a:spLocks noGrp="1"/>
          </p:cNvSpPr>
          <p:nvPr>
            <p:ph type="body" sz="quarter" idx="19"/>
          </p:nvPr>
        </p:nvSpPr>
        <p:spPr/>
        <p:txBody>
          <a:bodyPr/>
          <a:lstStyle/>
          <a:p>
            <a:endParaRPr lang="fr-FR"/>
          </a:p>
        </p:txBody>
      </p:sp>
      <p:sp>
        <p:nvSpPr>
          <p:cNvPr id="6" name="Espace réservé du texte 5">
            <a:extLst>
              <a:ext uri="{FF2B5EF4-FFF2-40B4-BE49-F238E27FC236}">
                <a16:creationId xmlns:a16="http://schemas.microsoft.com/office/drawing/2014/main" id="{08A1DE1D-3766-3240-8411-254E94CEA1D8}"/>
              </a:ext>
            </a:extLst>
          </p:cNvPr>
          <p:cNvSpPr>
            <a:spLocks noGrp="1"/>
          </p:cNvSpPr>
          <p:nvPr>
            <p:ph type="body" sz="quarter" idx="20"/>
          </p:nvPr>
        </p:nvSpPr>
        <p:spPr/>
        <p:txBody>
          <a:bodyPr/>
          <a:lstStyle/>
          <a:p>
            <a:endParaRPr lang="fr-FR"/>
          </a:p>
        </p:txBody>
      </p:sp>
      <p:sp>
        <p:nvSpPr>
          <p:cNvPr id="7" name="Espace réservé du texte 6">
            <a:extLst>
              <a:ext uri="{FF2B5EF4-FFF2-40B4-BE49-F238E27FC236}">
                <a16:creationId xmlns:a16="http://schemas.microsoft.com/office/drawing/2014/main" id="{F65BCCD2-D970-3347-9D12-1C61A9CF3D57}"/>
              </a:ext>
            </a:extLst>
          </p:cNvPr>
          <p:cNvSpPr>
            <a:spLocks noGrp="1"/>
          </p:cNvSpPr>
          <p:nvPr>
            <p:ph type="body" sz="quarter" idx="21"/>
          </p:nvPr>
        </p:nvSpPr>
        <p:spPr/>
        <p:txBody>
          <a:bodyPr/>
          <a:lstStyle/>
          <a:p>
            <a:endParaRPr lang="fr-FR"/>
          </a:p>
        </p:txBody>
      </p:sp>
      <p:sp>
        <p:nvSpPr>
          <p:cNvPr id="8" name="Espace réservé du texte 7">
            <a:extLst>
              <a:ext uri="{FF2B5EF4-FFF2-40B4-BE49-F238E27FC236}">
                <a16:creationId xmlns:a16="http://schemas.microsoft.com/office/drawing/2014/main" id="{6D898CA7-5FA1-D642-AA34-E2E8C85BD419}"/>
              </a:ext>
            </a:extLst>
          </p:cNvPr>
          <p:cNvSpPr>
            <a:spLocks noGrp="1"/>
          </p:cNvSpPr>
          <p:nvPr>
            <p:ph type="body" sz="quarter" idx="11"/>
          </p:nvPr>
        </p:nvSpPr>
        <p:spPr>
          <a:xfrm>
            <a:off x="634621" y="1361623"/>
            <a:ext cx="4128452" cy="855958"/>
          </a:xfrm>
        </p:spPr>
        <p:txBody>
          <a:bodyPr/>
          <a:lstStyle/>
          <a:p>
            <a:r>
              <a:rPr lang="fr-FR" dirty="0"/>
              <a:t>02- introduction</a:t>
            </a:r>
          </a:p>
        </p:txBody>
      </p:sp>
      <p:sp>
        <p:nvSpPr>
          <p:cNvPr id="9" name="Espace réservé du texte 8">
            <a:extLst>
              <a:ext uri="{FF2B5EF4-FFF2-40B4-BE49-F238E27FC236}">
                <a16:creationId xmlns:a16="http://schemas.microsoft.com/office/drawing/2014/main" id="{72070811-C69E-5541-A5F7-F81B67DCF275}"/>
              </a:ext>
            </a:extLst>
          </p:cNvPr>
          <p:cNvSpPr>
            <a:spLocks noGrp="1"/>
          </p:cNvSpPr>
          <p:nvPr>
            <p:ph type="body" sz="quarter" idx="10"/>
          </p:nvPr>
        </p:nvSpPr>
        <p:spPr/>
        <p:txBody>
          <a:bodyPr/>
          <a:lstStyle/>
          <a:p>
            <a:endParaRPr lang="fr-FR"/>
          </a:p>
        </p:txBody>
      </p:sp>
    </p:spTree>
    <p:extLst>
      <p:ext uri="{BB962C8B-B14F-4D97-AF65-F5344CB8AC3E}">
        <p14:creationId xmlns:p14="http://schemas.microsoft.com/office/powerpoint/2010/main" val="542026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3482223-A3F9-4944-9CE4-82320EBFAA09}"/>
              </a:ext>
            </a:extLst>
          </p:cNvPr>
          <p:cNvSpPr>
            <a:spLocks noGrp="1"/>
          </p:cNvSpPr>
          <p:nvPr>
            <p:ph type="sldNum" sz="quarter" idx="13"/>
          </p:nvPr>
        </p:nvSpPr>
        <p:spPr/>
        <p:txBody>
          <a:bodyPr/>
          <a:lstStyle/>
          <a:p>
            <a:fld id="{55629684-967F-1947-AF63-4A9319553478}" type="slidenum">
              <a:rPr lang="en-US" smtClean="0"/>
              <a:pPr/>
              <a:t>2</a:t>
            </a:fld>
            <a:endParaRPr lang="en-US"/>
          </a:p>
        </p:txBody>
      </p:sp>
      <p:sp>
        <p:nvSpPr>
          <p:cNvPr id="3" name="Espace réservé du texte 2">
            <a:extLst>
              <a:ext uri="{FF2B5EF4-FFF2-40B4-BE49-F238E27FC236}">
                <a16:creationId xmlns:a16="http://schemas.microsoft.com/office/drawing/2014/main" id="{7897843B-211F-7041-A04F-FE5377CB9138}"/>
              </a:ext>
            </a:extLst>
          </p:cNvPr>
          <p:cNvSpPr>
            <a:spLocks noGrp="1"/>
          </p:cNvSpPr>
          <p:nvPr>
            <p:ph type="body" sz="quarter" idx="17"/>
          </p:nvPr>
        </p:nvSpPr>
        <p:spPr/>
        <p:txBody>
          <a:bodyPr>
            <a:normAutofit fontScale="25000" lnSpcReduction="20000"/>
          </a:bodyPr>
          <a:lstStyle/>
          <a:p>
            <a:endParaRPr lang="fr-FR"/>
          </a:p>
        </p:txBody>
      </p:sp>
      <p:sp>
        <p:nvSpPr>
          <p:cNvPr id="4" name="Espace réservé du texte 3">
            <a:extLst>
              <a:ext uri="{FF2B5EF4-FFF2-40B4-BE49-F238E27FC236}">
                <a16:creationId xmlns:a16="http://schemas.microsoft.com/office/drawing/2014/main" id="{0F058A4E-FAD8-CB44-8EBD-A8240CD2D0C5}"/>
              </a:ext>
            </a:extLst>
          </p:cNvPr>
          <p:cNvSpPr>
            <a:spLocks noGrp="1"/>
          </p:cNvSpPr>
          <p:nvPr>
            <p:ph type="body" sz="quarter" idx="18"/>
          </p:nvPr>
        </p:nvSpPr>
        <p:spPr/>
        <p:txBody>
          <a:bodyPr/>
          <a:lstStyle/>
          <a:p>
            <a:endParaRPr lang="fr-FR"/>
          </a:p>
        </p:txBody>
      </p:sp>
      <p:sp>
        <p:nvSpPr>
          <p:cNvPr id="5" name="Espace réservé du texte 4">
            <a:extLst>
              <a:ext uri="{FF2B5EF4-FFF2-40B4-BE49-F238E27FC236}">
                <a16:creationId xmlns:a16="http://schemas.microsoft.com/office/drawing/2014/main" id="{BD2092F3-50BE-2346-9518-4DC620C1CFB3}"/>
              </a:ext>
            </a:extLst>
          </p:cNvPr>
          <p:cNvSpPr>
            <a:spLocks noGrp="1"/>
          </p:cNvSpPr>
          <p:nvPr>
            <p:ph type="body" sz="quarter" idx="19"/>
          </p:nvPr>
        </p:nvSpPr>
        <p:spPr/>
        <p:txBody>
          <a:bodyPr/>
          <a:lstStyle/>
          <a:p>
            <a:endParaRPr lang="fr-FR"/>
          </a:p>
        </p:txBody>
      </p:sp>
      <p:sp>
        <p:nvSpPr>
          <p:cNvPr id="6" name="Espace réservé du texte 5">
            <a:extLst>
              <a:ext uri="{FF2B5EF4-FFF2-40B4-BE49-F238E27FC236}">
                <a16:creationId xmlns:a16="http://schemas.microsoft.com/office/drawing/2014/main" id="{08A1DE1D-3766-3240-8411-254E94CEA1D8}"/>
              </a:ext>
            </a:extLst>
          </p:cNvPr>
          <p:cNvSpPr>
            <a:spLocks noGrp="1"/>
          </p:cNvSpPr>
          <p:nvPr>
            <p:ph type="body" sz="quarter" idx="20"/>
          </p:nvPr>
        </p:nvSpPr>
        <p:spPr/>
        <p:txBody>
          <a:bodyPr/>
          <a:lstStyle/>
          <a:p>
            <a:endParaRPr lang="fr-FR"/>
          </a:p>
        </p:txBody>
      </p:sp>
      <p:sp>
        <p:nvSpPr>
          <p:cNvPr id="7" name="Espace réservé du texte 6">
            <a:extLst>
              <a:ext uri="{FF2B5EF4-FFF2-40B4-BE49-F238E27FC236}">
                <a16:creationId xmlns:a16="http://schemas.microsoft.com/office/drawing/2014/main" id="{F65BCCD2-D970-3347-9D12-1C61A9CF3D57}"/>
              </a:ext>
            </a:extLst>
          </p:cNvPr>
          <p:cNvSpPr>
            <a:spLocks noGrp="1"/>
          </p:cNvSpPr>
          <p:nvPr>
            <p:ph type="body" sz="quarter" idx="21"/>
          </p:nvPr>
        </p:nvSpPr>
        <p:spPr/>
        <p:txBody>
          <a:bodyPr/>
          <a:lstStyle/>
          <a:p>
            <a:endParaRPr lang="fr-FR"/>
          </a:p>
        </p:txBody>
      </p:sp>
      <p:sp>
        <p:nvSpPr>
          <p:cNvPr id="8" name="Espace réservé du texte 7">
            <a:extLst>
              <a:ext uri="{FF2B5EF4-FFF2-40B4-BE49-F238E27FC236}">
                <a16:creationId xmlns:a16="http://schemas.microsoft.com/office/drawing/2014/main" id="{6D898CA7-5FA1-D642-AA34-E2E8C85BD419}"/>
              </a:ext>
            </a:extLst>
          </p:cNvPr>
          <p:cNvSpPr>
            <a:spLocks noGrp="1"/>
          </p:cNvSpPr>
          <p:nvPr>
            <p:ph type="body" sz="quarter" idx="11"/>
          </p:nvPr>
        </p:nvSpPr>
        <p:spPr>
          <a:xfrm>
            <a:off x="634621" y="1361623"/>
            <a:ext cx="3307715" cy="855958"/>
          </a:xfrm>
        </p:spPr>
        <p:txBody>
          <a:bodyPr/>
          <a:lstStyle/>
          <a:p>
            <a:r>
              <a:rPr lang="fr-FR" dirty="0"/>
              <a:t>01- </a:t>
            </a:r>
            <a:r>
              <a:rPr lang="fr-FR" dirty="0" err="1"/>
              <a:t>Typescript</a:t>
            </a:r>
            <a:endParaRPr lang="fr-FR" dirty="0"/>
          </a:p>
        </p:txBody>
      </p:sp>
      <p:sp>
        <p:nvSpPr>
          <p:cNvPr id="9" name="Espace réservé du texte 8">
            <a:extLst>
              <a:ext uri="{FF2B5EF4-FFF2-40B4-BE49-F238E27FC236}">
                <a16:creationId xmlns:a16="http://schemas.microsoft.com/office/drawing/2014/main" id="{72070811-C69E-5541-A5F7-F81B67DCF275}"/>
              </a:ext>
            </a:extLst>
          </p:cNvPr>
          <p:cNvSpPr>
            <a:spLocks noGrp="1"/>
          </p:cNvSpPr>
          <p:nvPr>
            <p:ph type="body" sz="quarter" idx="10"/>
          </p:nvPr>
        </p:nvSpPr>
        <p:spPr/>
        <p:txBody>
          <a:bodyPr/>
          <a:lstStyle/>
          <a:p>
            <a:endParaRPr lang="fr-FR"/>
          </a:p>
        </p:txBody>
      </p:sp>
    </p:spTree>
    <p:extLst>
      <p:ext uri="{BB962C8B-B14F-4D97-AF65-F5344CB8AC3E}">
        <p14:creationId xmlns:p14="http://schemas.microsoft.com/office/powerpoint/2010/main" val="22836348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2"/>
          <p:cNvSpPr>
            <a:spLocks noGrp="1"/>
          </p:cNvSpPr>
          <p:nvPr>
            <p:ph type="sldNum" sz="quarter" idx="12"/>
          </p:nvPr>
        </p:nvSpPr>
        <p:spPr>
          <a:xfrm>
            <a:off x="8604449" y="5409001"/>
            <a:ext cx="438870" cy="287999"/>
          </a:xfrm>
        </p:spPr>
        <p:txBody>
          <a:bodyPr/>
          <a:lstStyle/>
          <a:p>
            <a:r>
              <a:rPr lang="fr-FR" dirty="0"/>
              <a:t>7</a:t>
            </a:r>
          </a:p>
        </p:txBody>
      </p:sp>
      <p:sp>
        <p:nvSpPr>
          <p:cNvPr id="43" name="Titre 3"/>
          <p:cNvSpPr>
            <a:spLocks noGrp="1"/>
          </p:cNvSpPr>
          <p:nvPr>
            <p:ph type="title"/>
          </p:nvPr>
        </p:nvSpPr>
        <p:spPr>
          <a:xfrm>
            <a:off x="261877" y="192573"/>
            <a:ext cx="8532000" cy="461665"/>
          </a:xfrm>
        </p:spPr>
        <p:txBody>
          <a:bodyPr>
            <a:normAutofit fontScale="90000"/>
          </a:bodyPr>
          <a:lstStyle/>
          <a:p>
            <a:r>
              <a:rPr lang="fr-FR" b="1" dirty="0">
                <a:solidFill>
                  <a:schemeClr val="tx1">
                    <a:lumMod val="75000"/>
                    <a:lumOff val="25000"/>
                  </a:schemeClr>
                </a:solidFill>
                <a:latin typeface="Arial Narrow"/>
              </a:rPr>
              <a:t>Introduction</a:t>
            </a:r>
            <a:endParaRPr lang="fr-FR" dirty="0">
              <a:solidFill>
                <a:schemeClr val="tx1">
                  <a:lumMod val="75000"/>
                  <a:lumOff val="25000"/>
                </a:schemeClr>
              </a:solidFill>
              <a:latin typeface="Arial Narrow" panose="020B0606020202030204" pitchFamily="34" charset="0"/>
            </a:endParaRPr>
          </a:p>
        </p:txBody>
      </p:sp>
      <p:sp>
        <p:nvSpPr>
          <p:cNvPr id="54" name="AutoShape 2"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p>
        </p:txBody>
      </p:sp>
      <p:sp>
        <p:nvSpPr>
          <p:cNvPr id="55" name="AutoShape 4"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p>
        </p:txBody>
      </p:sp>
      <p:sp>
        <p:nvSpPr>
          <p:cNvPr id="151" name="Rectangle 150"/>
          <p:cNvSpPr/>
          <p:nvPr/>
        </p:nvSpPr>
        <p:spPr>
          <a:xfrm>
            <a:off x="283698" y="1499634"/>
            <a:ext cx="8468405" cy="2708434"/>
          </a:xfrm>
          <a:prstGeom prst="rect">
            <a:avLst/>
          </a:prstGeom>
        </p:spPr>
        <p:txBody>
          <a:bodyPr wrap="square">
            <a:spAutoFit/>
          </a:bodyPr>
          <a:lstStyle/>
          <a:p>
            <a:pPr marL="0" lvl="2">
              <a:spcBef>
                <a:spcPts val="1500"/>
              </a:spcBef>
              <a:buClr>
                <a:schemeClr val="tx2"/>
              </a:buClr>
              <a:buSzPct val="100000"/>
              <a:defRPr/>
            </a:pPr>
            <a:r>
              <a:rPr lang="fr-FR" sz="1600" dirty="0" err="1">
                <a:latin typeface="Arial" panose="020B0604020202020204" pitchFamily="34" charset="0"/>
                <a:cs typeface="Arial" panose="020B0604020202020204" pitchFamily="34" charset="0"/>
              </a:rPr>
              <a:t>Angular</a:t>
            </a:r>
            <a:r>
              <a:rPr lang="fr-FR" sz="1600" dirty="0">
                <a:latin typeface="Arial" panose="020B0604020202020204" pitchFamily="34" charset="0"/>
                <a:cs typeface="Arial" panose="020B0604020202020204" pitchFamily="34" charset="0"/>
              </a:rPr>
              <a:t> est une plate-forme et une structure permettant de créer des applications clientes en HTML et en </a:t>
            </a:r>
            <a:r>
              <a:rPr lang="fr-FR" sz="1600" dirty="0" err="1">
                <a:latin typeface="Arial" panose="020B0604020202020204" pitchFamily="34" charset="0"/>
                <a:cs typeface="Arial" panose="020B0604020202020204" pitchFamily="34" charset="0"/>
              </a:rPr>
              <a:t>TypeScript</a:t>
            </a:r>
            <a:r>
              <a:rPr lang="fr-FR" sz="1600" dirty="0">
                <a:latin typeface="Arial" panose="020B0604020202020204" pitchFamily="34" charset="0"/>
                <a:cs typeface="Arial" panose="020B0604020202020204" pitchFamily="34" charset="0"/>
              </a:rPr>
              <a:t>. </a:t>
            </a:r>
            <a:r>
              <a:rPr lang="fr-FR" sz="1600" dirty="0" err="1">
                <a:latin typeface="Arial" panose="020B0604020202020204" pitchFamily="34" charset="0"/>
                <a:cs typeface="Arial" panose="020B0604020202020204" pitchFamily="34" charset="0"/>
              </a:rPr>
              <a:t>Angular</a:t>
            </a:r>
            <a:r>
              <a:rPr lang="fr-FR" sz="1600" dirty="0">
                <a:latin typeface="Arial" panose="020B0604020202020204" pitchFamily="34" charset="0"/>
                <a:cs typeface="Arial" panose="020B0604020202020204" pitchFamily="34" charset="0"/>
              </a:rPr>
              <a:t> est lui-même écrit en </a:t>
            </a:r>
            <a:r>
              <a:rPr lang="fr-FR" sz="1600" dirty="0" err="1">
                <a:latin typeface="Arial" panose="020B0604020202020204" pitchFamily="34" charset="0"/>
                <a:cs typeface="Arial" panose="020B0604020202020204" pitchFamily="34" charset="0"/>
              </a:rPr>
              <a:t>TypeScript</a:t>
            </a:r>
            <a:r>
              <a:rPr lang="fr-FR" sz="1600" dirty="0">
                <a:latin typeface="Arial" panose="020B0604020202020204" pitchFamily="34" charset="0"/>
                <a:cs typeface="Arial" panose="020B0604020202020204" pitchFamily="34" charset="0"/>
              </a:rPr>
              <a:t>. Il implémente les fonctionnalités principales et facultatives en tant qu'ensemble de bibliothèques </a:t>
            </a:r>
            <a:r>
              <a:rPr lang="fr-FR" sz="1600" dirty="0" err="1">
                <a:latin typeface="Arial" panose="020B0604020202020204" pitchFamily="34" charset="0"/>
                <a:cs typeface="Arial" panose="020B0604020202020204" pitchFamily="34" charset="0"/>
              </a:rPr>
              <a:t>TypeScript</a:t>
            </a:r>
            <a:r>
              <a:rPr lang="fr-FR" sz="1600" dirty="0">
                <a:latin typeface="Arial" panose="020B0604020202020204" pitchFamily="34" charset="0"/>
                <a:cs typeface="Arial" panose="020B0604020202020204" pitchFamily="34" charset="0"/>
              </a:rPr>
              <a:t> que vous importez dans vos applications.</a:t>
            </a:r>
          </a:p>
          <a:p>
            <a:pPr marL="0" lvl="2">
              <a:spcBef>
                <a:spcPts val="1500"/>
              </a:spcBef>
              <a:buClr>
                <a:schemeClr val="tx2"/>
              </a:buClr>
              <a:buSzPct val="100000"/>
              <a:defRPr/>
            </a:pPr>
            <a:r>
              <a:rPr lang="fr-FR" sz="1600" dirty="0">
                <a:latin typeface="Arial" panose="020B0604020202020204" pitchFamily="34" charset="0"/>
                <a:cs typeface="Arial" panose="020B0604020202020204" pitchFamily="34" charset="0"/>
              </a:rPr>
              <a:t>les modules de base d'une application angulaire sont </a:t>
            </a:r>
            <a:r>
              <a:rPr lang="fr-FR" sz="1600" dirty="0" err="1">
                <a:latin typeface="Arial" panose="020B0604020202020204" pitchFamily="34" charset="0"/>
                <a:cs typeface="Arial" panose="020B0604020202020204" pitchFamily="34" charset="0"/>
              </a:rPr>
              <a:t>NgModules</a:t>
            </a:r>
            <a:r>
              <a:rPr lang="fr-FR" sz="1600" dirty="0">
                <a:latin typeface="Arial" panose="020B0604020202020204" pitchFamily="34" charset="0"/>
                <a:cs typeface="Arial" panose="020B0604020202020204" pitchFamily="34" charset="0"/>
              </a:rPr>
              <a:t> , qui fournissent un contexte de compilation pour les composants . Les </a:t>
            </a:r>
            <a:r>
              <a:rPr lang="fr-FR" sz="1600" dirty="0" err="1">
                <a:latin typeface="Arial" panose="020B0604020202020204" pitchFamily="34" charset="0"/>
                <a:cs typeface="Arial" panose="020B0604020202020204" pitchFamily="34" charset="0"/>
              </a:rPr>
              <a:t>NgModules</a:t>
            </a:r>
            <a:r>
              <a:rPr lang="fr-FR" sz="1600" dirty="0">
                <a:latin typeface="Arial" panose="020B0604020202020204" pitchFamily="34" charset="0"/>
                <a:cs typeface="Arial" panose="020B0604020202020204" pitchFamily="34" charset="0"/>
              </a:rPr>
              <a:t> collectent le code associé dans des ensembles fonctionnels. une application angulaire est définie par un ensemble de </a:t>
            </a:r>
            <a:r>
              <a:rPr lang="fr-FR" sz="1600" dirty="0" err="1">
                <a:latin typeface="Arial" panose="020B0604020202020204" pitchFamily="34" charset="0"/>
                <a:cs typeface="Arial" panose="020B0604020202020204" pitchFamily="34" charset="0"/>
              </a:rPr>
              <a:t>NgModules</a:t>
            </a:r>
            <a:r>
              <a:rPr lang="fr-FR" sz="1600" dirty="0">
                <a:latin typeface="Arial" panose="020B0604020202020204" pitchFamily="34" charset="0"/>
                <a:cs typeface="Arial" panose="020B0604020202020204" pitchFamily="34" charset="0"/>
              </a:rPr>
              <a:t>. Une application a toujours au moins un module racine.</a:t>
            </a:r>
          </a:p>
          <a:p>
            <a:pPr marL="252000" lvl="2" indent="-252000">
              <a:spcBef>
                <a:spcPts val="1500"/>
              </a:spcBef>
              <a:buClr>
                <a:schemeClr val="tx2"/>
              </a:buClr>
              <a:buSzPct val="100000"/>
              <a:buFont typeface="Lucida Grande"/>
              <a:buChar char="+"/>
              <a:defRPr/>
            </a:pPr>
            <a:endParaRPr lang="fr-FR" sz="1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8" name="Espace réservé du pied de page 9"/>
          <p:cNvSpPr txBox="1">
            <a:spLocks/>
          </p:cNvSpPr>
          <p:nvPr/>
        </p:nvSpPr>
        <p:spPr>
          <a:xfrm>
            <a:off x="283698" y="5427001"/>
            <a:ext cx="4824536" cy="287999"/>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s-IS" sz="1000" dirty="0">
                <a:solidFill>
                  <a:srgbClr val="FFFFFF">
                    <a:lumMod val="65000"/>
                  </a:srgbClr>
                </a:solidFill>
                <a:latin typeface="DIN Next LT Pro Light Condensed" charset="0"/>
                <a:ea typeface="DIN Next LT Pro Light Condensed" charset="0"/>
                <a:cs typeface="DIN Next LT Pro Light Condensed" charset="0"/>
              </a:rPr>
              <a:t>© SQLI GROUP | 2018</a:t>
            </a:r>
          </a:p>
        </p:txBody>
      </p:sp>
    </p:spTree>
    <p:extLst>
      <p:ext uri="{BB962C8B-B14F-4D97-AF65-F5344CB8AC3E}">
        <p14:creationId xmlns:p14="http://schemas.microsoft.com/office/powerpoint/2010/main" val="18640187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dissolve">
                                      <p:cBhvr>
                                        <p:cTn id="7"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2"/>
          <p:cNvSpPr>
            <a:spLocks noGrp="1"/>
          </p:cNvSpPr>
          <p:nvPr>
            <p:ph type="sldNum" sz="quarter" idx="12"/>
          </p:nvPr>
        </p:nvSpPr>
        <p:spPr>
          <a:xfrm>
            <a:off x="8604449" y="5409001"/>
            <a:ext cx="438870" cy="287999"/>
          </a:xfrm>
        </p:spPr>
        <p:txBody>
          <a:bodyPr/>
          <a:lstStyle/>
          <a:p>
            <a:r>
              <a:rPr lang="fr-FR" dirty="0">
                <a:latin typeface="Arial" panose="020B0604020202020204" pitchFamily="34" charset="0"/>
                <a:cs typeface="Arial" panose="020B0604020202020204" pitchFamily="34" charset="0"/>
              </a:rPr>
              <a:t>7</a:t>
            </a:r>
          </a:p>
        </p:txBody>
      </p:sp>
      <p:sp>
        <p:nvSpPr>
          <p:cNvPr id="43" name="Titre 3"/>
          <p:cNvSpPr>
            <a:spLocks noGrp="1"/>
          </p:cNvSpPr>
          <p:nvPr>
            <p:ph type="title"/>
          </p:nvPr>
        </p:nvSpPr>
        <p:spPr>
          <a:xfrm>
            <a:off x="261877" y="192573"/>
            <a:ext cx="8532000" cy="461665"/>
          </a:xfrm>
        </p:spPr>
        <p:txBody>
          <a:bodyPr>
            <a:normAutofit fontScale="90000"/>
          </a:bodyPr>
          <a:lstStyle/>
          <a:p>
            <a:r>
              <a:rPr lang="fr-FR" b="1" dirty="0">
                <a:solidFill>
                  <a:schemeClr val="tx1">
                    <a:lumMod val="75000"/>
                    <a:lumOff val="25000"/>
                  </a:schemeClr>
                </a:solidFill>
                <a:latin typeface="Arial" panose="020B0604020202020204" pitchFamily="34" charset="0"/>
                <a:cs typeface="Arial" panose="020B0604020202020204" pitchFamily="34" charset="0"/>
              </a:rPr>
              <a:t>Introduction</a:t>
            </a:r>
            <a:endParaRPr lang="fr-F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4" name="AutoShape 2"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latin typeface="Arial" panose="020B0604020202020204" pitchFamily="34" charset="0"/>
              <a:cs typeface="Arial" panose="020B0604020202020204" pitchFamily="34" charset="0"/>
            </a:endParaRPr>
          </a:p>
        </p:txBody>
      </p:sp>
      <p:sp>
        <p:nvSpPr>
          <p:cNvPr id="55" name="AutoShape 4"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latin typeface="Arial" panose="020B0604020202020204" pitchFamily="34" charset="0"/>
              <a:cs typeface="Arial" panose="020B0604020202020204" pitchFamily="34" charset="0"/>
            </a:endParaRPr>
          </a:p>
        </p:txBody>
      </p:sp>
      <p:sp>
        <p:nvSpPr>
          <p:cNvPr id="151" name="Rectangle 150"/>
          <p:cNvSpPr/>
          <p:nvPr/>
        </p:nvSpPr>
        <p:spPr>
          <a:xfrm>
            <a:off x="283698" y="1499634"/>
            <a:ext cx="8468405" cy="2200602"/>
          </a:xfrm>
          <a:prstGeom prst="rect">
            <a:avLst/>
          </a:prstGeom>
        </p:spPr>
        <p:txBody>
          <a:bodyPr wrap="square">
            <a:spAutoFit/>
          </a:bodyPr>
          <a:lstStyle/>
          <a:p>
            <a:pPr marL="252000" lvl="2" indent="-252000">
              <a:spcBef>
                <a:spcPts val="1500"/>
              </a:spcBef>
              <a:buClr>
                <a:schemeClr val="tx2"/>
              </a:buClr>
              <a:buSzPct val="100000"/>
              <a:buFont typeface="Lucida Grande"/>
              <a:buChar char="+"/>
              <a:defRPr/>
            </a:pPr>
            <a:r>
              <a:rPr lang="fr-FR" sz="1600" dirty="0">
                <a:latin typeface="Arial" panose="020B0604020202020204" pitchFamily="34" charset="0"/>
                <a:cs typeface="Arial" panose="020B0604020202020204" pitchFamily="34" charset="0"/>
              </a:rPr>
              <a:t>Les composants définissent des </a:t>
            </a:r>
            <a:r>
              <a:rPr lang="fr-FR" sz="1600" i="1" dirty="0">
                <a:latin typeface="Arial" panose="020B0604020202020204" pitchFamily="34" charset="0"/>
                <a:cs typeface="Arial" panose="020B0604020202020204" pitchFamily="34" charset="0"/>
              </a:rPr>
              <a:t>vues</a:t>
            </a:r>
            <a:r>
              <a:rPr lang="fr-FR" sz="1600" dirty="0">
                <a:latin typeface="Arial" panose="020B0604020202020204" pitchFamily="34" charset="0"/>
                <a:cs typeface="Arial" panose="020B0604020202020204" pitchFamily="34" charset="0"/>
              </a:rPr>
              <a:t> , qui sont des ensembles d'éléments d'écran parmi lesquels </a:t>
            </a:r>
            <a:r>
              <a:rPr lang="fr-FR" sz="1600" dirty="0" err="1">
                <a:latin typeface="Arial" panose="020B0604020202020204" pitchFamily="34" charset="0"/>
                <a:cs typeface="Arial" panose="020B0604020202020204" pitchFamily="34" charset="0"/>
              </a:rPr>
              <a:t>Angular</a:t>
            </a:r>
            <a:r>
              <a:rPr lang="fr-FR" sz="1600" dirty="0">
                <a:latin typeface="Arial" panose="020B0604020202020204" pitchFamily="34" charset="0"/>
                <a:cs typeface="Arial" panose="020B0604020202020204" pitchFamily="34" charset="0"/>
              </a:rPr>
              <a:t> peut choisir et modifier en fonction de la logique et des données de votre programme. Chaque application a au moins un composant racine.</a:t>
            </a:r>
          </a:p>
          <a:p>
            <a:pPr marL="252000" lvl="2" indent="-252000">
              <a:spcBef>
                <a:spcPts val="1500"/>
              </a:spcBef>
              <a:buClr>
                <a:schemeClr val="tx2"/>
              </a:buClr>
              <a:buSzPct val="100000"/>
              <a:buFont typeface="Lucida Grande"/>
              <a:buChar char="+"/>
              <a:defRPr/>
            </a:pPr>
            <a:r>
              <a:rPr lang="fr-FR" sz="1600" dirty="0">
                <a:latin typeface="Arial" panose="020B0604020202020204" pitchFamily="34" charset="0"/>
                <a:cs typeface="Arial" panose="020B0604020202020204" pitchFamily="34" charset="0"/>
              </a:rPr>
              <a:t>Les </a:t>
            </a:r>
            <a:r>
              <a:rPr lang="fr-FR" sz="1600" i="1" dirty="0">
                <a:latin typeface="Arial" panose="020B0604020202020204" pitchFamily="34" charset="0"/>
                <a:cs typeface="Arial" panose="020B0604020202020204" pitchFamily="34" charset="0"/>
              </a:rPr>
              <a:t>services</a:t>
            </a:r>
            <a:r>
              <a:rPr lang="fr-FR" sz="1600" dirty="0">
                <a:latin typeface="Arial" panose="020B0604020202020204" pitchFamily="34" charset="0"/>
                <a:cs typeface="Arial" panose="020B0604020202020204" pitchFamily="34" charset="0"/>
              </a:rPr>
              <a:t>  fournissent des fonctionnalités spécifiques non directement liées aux vues. Les fournisseurs de services peuvent être </a:t>
            </a:r>
            <a:r>
              <a:rPr lang="fr-FR" sz="1600" i="1" dirty="0">
                <a:latin typeface="Arial" panose="020B0604020202020204" pitchFamily="34" charset="0"/>
                <a:cs typeface="Arial" panose="020B0604020202020204" pitchFamily="34" charset="0"/>
              </a:rPr>
              <a:t>injectés</a:t>
            </a:r>
            <a:r>
              <a:rPr lang="fr-FR" sz="1600" dirty="0">
                <a:latin typeface="Arial" panose="020B0604020202020204" pitchFamily="34" charset="0"/>
                <a:cs typeface="Arial" panose="020B0604020202020204" pitchFamily="34" charset="0"/>
              </a:rPr>
              <a:t> dans des composants comme les </a:t>
            </a:r>
            <a:r>
              <a:rPr lang="fr-FR" sz="1600" i="1" dirty="0">
                <a:latin typeface="Arial" panose="020B0604020202020204" pitchFamily="34" charset="0"/>
                <a:cs typeface="Arial" panose="020B0604020202020204" pitchFamily="34" charset="0"/>
              </a:rPr>
              <a:t>dépendances</a:t>
            </a:r>
            <a:r>
              <a:rPr lang="fr-FR" sz="1600" dirty="0">
                <a:latin typeface="Arial" panose="020B0604020202020204" pitchFamily="34" charset="0"/>
                <a:cs typeface="Arial" panose="020B0604020202020204" pitchFamily="34" charset="0"/>
              </a:rPr>
              <a:t>, ce qui rend votre code modulaire, réutilisable et efficace.</a:t>
            </a:r>
          </a:p>
          <a:p>
            <a:pPr marL="252000" lvl="2" indent="-252000">
              <a:spcBef>
                <a:spcPts val="1500"/>
              </a:spcBef>
              <a:buClr>
                <a:schemeClr val="tx2"/>
              </a:buClr>
              <a:buSzPct val="100000"/>
              <a:buFont typeface="Lucida Grande"/>
              <a:buChar char="+"/>
              <a:defRPr/>
            </a:pPr>
            <a:r>
              <a:rPr lang="fr-FR" sz="1600" dirty="0">
                <a:latin typeface="Arial" panose="020B0604020202020204" pitchFamily="34" charset="0"/>
                <a:cs typeface="Arial" panose="020B0604020202020204" pitchFamily="34" charset="0"/>
              </a:rPr>
              <a:t>Les directives vous permettent d’attacher un comportement à des éléments du DOM</a:t>
            </a:r>
          </a:p>
        </p:txBody>
      </p:sp>
      <p:sp>
        <p:nvSpPr>
          <p:cNvPr id="8" name="Espace réservé du pied de page 9"/>
          <p:cNvSpPr txBox="1">
            <a:spLocks/>
          </p:cNvSpPr>
          <p:nvPr/>
        </p:nvSpPr>
        <p:spPr>
          <a:xfrm>
            <a:off x="283698" y="5427001"/>
            <a:ext cx="4824536" cy="287999"/>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s-IS" sz="1000" dirty="0">
                <a:solidFill>
                  <a:srgbClr val="FFFFFF">
                    <a:lumMod val="65000"/>
                  </a:srgbClr>
                </a:solidFill>
                <a:latin typeface="Arial" panose="020B0604020202020204" pitchFamily="34" charset="0"/>
                <a:ea typeface="DIN Next LT Pro Light Condensed" charset="0"/>
                <a:cs typeface="Arial" panose="020B0604020202020204" pitchFamily="34" charset="0"/>
              </a:rPr>
              <a:t>© SQLI GROUP | 2018</a:t>
            </a:r>
          </a:p>
        </p:txBody>
      </p:sp>
    </p:spTree>
    <p:extLst>
      <p:ext uri="{BB962C8B-B14F-4D97-AF65-F5344CB8AC3E}">
        <p14:creationId xmlns:p14="http://schemas.microsoft.com/office/powerpoint/2010/main" val="2896178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dissolve">
                                      <p:cBhvr>
                                        <p:cTn id="7"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2"/>
          <p:cNvSpPr>
            <a:spLocks noGrp="1"/>
          </p:cNvSpPr>
          <p:nvPr>
            <p:ph type="sldNum" sz="quarter" idx="12"/>
          </p:nvPr>
        </p:nvSpPr>
        <p:spPr>
          <a:xfrm>
            <a:off x="8604449" y="5409001"/>
            <a:ext cx="438870" cy="287999"/>
          </a:xfrm>
        </p:spPr>
        <p:txBody>
          <a:bodyPr/>
          <a:lstStyle/>
          <a:p>
            <a:r>
              <a:rPr lang="fr-FR" dirty="0">
                <a:latin typeface="Arial" panose="020B0604020202020204" pitchFamily="34" charset="0"/>
                <a:cs typeface="Arial" panose="020B0604020202020204" pitchFamily="34" charset="0"/>
              </a:rPr>
              <a:t>7</a:t>
            </a:r>
          </a:p>
        </p:txBody>
      </p:sp>
      <p:sp>
        <p:nvSpPr>
          <p:cNvPr id="43" name="Titre 3"/>
          <p:cNvSpPr>
            <a:spLocks noGrp="1"/>
          </p:cNvSpPr>
          <p:nvPr>
            <p:ph type="title"/>
          </p:nvPr>
        </p:nvSpPr>
        <p:spPr>
          <a:xfrm>
            <a:off x="261877" y="192573"/>
            <a:ext cx="8532000" cy="461665"/>
          </a:xfrm>
        </p:spPr>
        <p:txBody>
          <a:bodyPr>
            <a:normAutofit fontScale="90000"/>
          </a:bodyPr>
          <a:lstStyle/>
          <a:p>
            <a:r>
              <a:rPr lang="fr-FR" b="1" dirty="0">
                <a:solidFill>
                  <a:schemeClr val="tx1">
                    <a:lumMod val="75000"/>
                    <a:lumOff val="25000"/>
                  </a:schemeClr>
                </a:solidFill>
                <a:latin typeface="Arial" panose="020B0604020202020204" pitchFamily="34" charset="0"/>
                <a:cs typeface="Arial" panose="020B0604020202020204" pitchFamily="34" charset="0"/>
              </a:rPr>
              <a:t>Introduction</a:t>
            </a:r>
            <a:endParaRPr lang="fr-F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4" name="AutoShape 2"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latin typeface="Arial" panose="020B0604020202020204" pitchFamily="34" charset="0"/>
              <a:cs typeface="Arial" panose="020B0604020202020204" pitchFamily="34" charset="0"/>
            </a:endParaRPr>
          </a:p>
        </p:txBody>
      </p:sp>
      <p:sp>
        <p:nvSpPr>
          <p:cNvPr id="55" name="AutoShape 4"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latin typeface="Arial" panose="020B0604020202020204" pitchFamily="34" charset="0"/>
              <a:cs typeface="Arial" panose="020B0604020202020204" pitchFamily="34" charset="0"/>
            </a:endParaRPr>
          </a:p>
        </p:txBody>
      </p:sp>
      <p:sp>
        <p:nvSpPr>
          <p:cNvPr id="151" name="Rectangle 150"/>
          <p:cNvSpPr/>
          <p:nvPr/>
        </p:nvSpPr>
        <p:spPr>
          <a:xfrm>
            <a:off x="283698" y="1499634"/>
            <a:ext cx="8468405" cy="2793072"/>
          </a:xfrm>
          <a:prstGeom prst="rect">
            <a:avLst/>
          </a:prstGeom>
        </p:spPr>
        <p:txBody>
          <a:bodyPr wrap="square">
            <a:spAutoFit/>
          </a:bodyPr>
          <a:lstStyle/>
          <a:p>
            <a:pPr marL="252000" lvl="2" indent="-252000">
              <a:spcBef>
                <a:spcPts val="1500"/>
              </a:spcBef>
              <a:buClr>
                <a:schemeClr val="tx2"/>
              </a:buClr>
              <a:buSzPct val="100000"/>
              <a:buFont typeface="Lucida Grande"/>
              <a:buChar char="+"/>
              <a:defRPr/>
            </a:pPr>
            <a:r>
              <a:rPr lang="fr-FR" sz="1600" dirty="0">
                <a:latin typeface="Arial" panose="020B0604020202020204" pitchFamily="34" charset="0"/>
                <a:cs typeface="Arial" panose="020B0604020202020204" pitchFamily="34" charset="0"/>
              </a:rPr>
              <a:t>Les composants d'une application définissent généralement de nombreuses vues, organisées hiérarchiquement. </a:t>
            </a:r>
            <a:r>
              <a:rPr lang="fr-FR" sz="1600" dirty="0" err="1">
                <a:latin typeface="Arial" panose="020B0604020202020204" pitchFamily="34" charset="0"/>
                <a:cs typeface="Arial" panose="020B0604020202020204" pitchFamily="34" charset="0"/>
              </a:rPr>
              <a:t>Angular</a:t>
            </a:r>
            <a:r>
              <a:rPr lang="fr-FR" sz="1600" dirty="0">
                <a:latin typeface="Arial" panose="020B0604020202020204" pitchFamily="34" charset="0"/>
                <a:cs typeface="Arial" panose="020B0604020202020204" pitchFamily="34" charset="0"/>
              </a:rPr>
              <a:t> fournit le </a:t>
            </a:r>
            <a:r>
              <a:rPr lang="fr-FR" sz="1600" dirty="0" err="1">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Router</a:t>
            </a:r>
            <a:r>
              <a:rPr lang="fr-FR" sz="1600" dirty="0" err="1">
                <a:latin typeface="Arial" panose="020B0604020202020204" pitchFamily="34" charset="0"/>
                <a:cs typeface="Arial" panose="020B0604020202020204" pitchFamily="34" charset="0"/>
              </a:rPr>
              <a:t>Service</a:t>
            </a:r>
            <a:r>
              <a:rPr lang="fr-FR" sz="1600" dirty="0">
                <a:latin typeface="Arial" panose="020B0604020202020204" pitchFamily="34" charset="0"/>
                <a:cs typeface="Arial" panose="020B0604020202020204" pitchFamily="34" charset="0"/>
              </a:rPr>
              <a:t> qui vous aide à définir les chemins de navigation entre les vues. Le Router offre des fonctionnalités de navigation sophistiquées dans le navigateur :</a:t>
            </a:r>
          </a:p>
          <a:p>
            <a:pPr marL="542925" lvl="0" indent="180975">
              <a:buFont typeface="Wingdings" panose="05000000000000000000" pitchFamily="2" charset="2"/>
              <a:buChar char="q"/>
              <a:tabLst>
                <a:tab pos="265113" algn="l"/>
              </a:tabLst>
            </a:pPr>
            <a:r>
              <a:rPr lang="fr-FR" sz="1600" dirty="0">
                <a:latin typeface="Arial" panose="020B0604020202020204" pitchFamily="34" charset="0"/>
                <a:cs typeface="Arial" panose="020B0604020202020204" pitchFamily="34" charset="0"/>
              </a:rPr>
              <a:t>Entrez une URL dans la barre d'adresse et le navigateur navigue vers une page correspondante.</a:t>
            </a:r>
          </a:p>
          <a:p>
            <a:pPr marL="542925" lvl="0" indent="180975">
              <a:buFont typeface="Wingdings" panose="05000000000000000000" pitchFamily="2" charset="2"/>
              <a:buChar char="q"/>
              <a:tabLst>
                <a:tab pos="265113" algn="l"/>
              </a:tabLst>
            </a:pPr>
            <a:r>
              <a:rPr lang="fr-FR" sz="1600" dirty="0">
                <a:latin typeface="Arial" panose="020B0604020202020204" pitchFamily="34" charset="0"/>
                <a:cs typeface="Arial" panose="020B0604020202020204" pitchFamily="34" charset="0"/>
              </a:rPr>
              <a:t>Cliquez sur les liens sur la page et le navigateur navigue vers une nouvelle page.</a:t>
            </a:r>
          </a:p>
          <a:p>
            <a:pPr marL="542925" lvl="0" indent="180975">
              <a:buFont typeface="Wingdings" panose="05000000000000000000" pitchFamily="2" charset="2"/>
              <a:buChar char="q"/>
              <a:tabLst>
                <a:tab pos="265113" algn="l"/>
              </a:tabLst>
            </a:pPr>
            <a:r>
              <a:rPr lang="fr-FR" sz="1600" dirty="0">
                <a:latin typeface="Arial" panose="020B0604020202020204" pitchFamily="34" charset="0"/>
                <a:cs typeface="Arial" panose="020B0604020202020204" pitchFamily="34" charset="0"/>
              </a:rPr>
              <a:t>Cliquez sur les boutons Précédent / Suivant du navigateur pour naviguer dans l’historique des pages que vous avez consultées</a:t>
            </a:r>
            <a:r>
              <a:rPr lang="fr-FR" dirty="0">
                <a:latin typeface="Arial" panose="020B0604020202020204" pitchFamily="34" charset="0"/>
                <a:cs typeface="Arial" panose="020B0604020202020204" pitchFamily="34" charset="0"/>
              </a:rPr>
              <a:t>.</a:t>
            </a:r>
          </a:p>
          <a:p>
            <a:pPr marL="252000" lvl="2" indent="-252000">
              <a:spcBef>
                <a:spcPts val="1500"/>
              </a:spcBef>
              <a:buClr>
                <a:schemeClr val="tx2"/>
              </a:buClr>
              <a:buSzPct val="100000"/>
              <a:buFont typeface="Lucida Grande"/>
              <a:buChar char="+"/>
              <a:defRPr/>
            </a:pPr>
            <a:endParaRPr lang="fr-FR" sz="1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8" name="Espace réservé du pied de page 9"/>
          <p:cNvSpPr txBox="1">
            <a:spLocks/>
          </p:cNvSpPr>
          <p:nvPr/>
        </p:nvSpPr>
        <p:spPr>
          <a:xfrm>
            <a:off x="283698" y="5427001"/>
            <a:ext cx="4824536" cy="287999"/>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s-IS" sz="1000" dirty="0">
                <a:solidFill>
                  <a:srgbClr val="FFFFFF">
                    <a:lumMod val="65000"/>
                  </a:srgbClr>
                </a:solidFill>
                <a:latin typeface="Arial" panose="020B0604020202020204" pitchFamily="34" charset="0"/>
                <a:ea typeface="DIN Next LT Pro Light Condensed" charset="0"/>
                <a:cs typeface="Arial" panose="020B0604020202020204" pitchFamily="34" charset="0"/>
              </a:rPr>
              <a:t>© SQLI GROUP | 2018</a:t>
            </a:r>
          </a:p>
        </p:txBody>
      </p:sp>
    </p:spTree>
    <p:extLst>
      <p:ext uri="{BB962C8B-B14F-4D97-AF65-F5344CB8AC3E}">
        <p14:creationId xmlns:p14="http://schemas.microsoft.com/office/powerpoint/2010/main" val="38167511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dissolve">
                                      <p:cBhvr>
                                        <p:cTn id="7"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2"/>
          <p:cNvSpPr>
            <a:spLocks noGrp="1"/>
          </p:cNvSpPr>
          <p:nvPr>
            <p:ph type="sldNum" sz="quarter" idx="12"/>
          </p:nvPr>
        </p:nvSpPr>
        <p:spPr>
          <a:xfrm>
            <a:off x="8604449" y="5409001"/>
            <a:ext cx="438870" cy="287999"/>
          </a:xfrm>
        </p:spPr>
        <p:txBody>
          <a:bodyPr/>
          <a:lstStyle/>
          <a:p>
            <a:r>
              <a:rPr lang="fr-FR" dirty="0">
                <a:latin typeface="Arial" panose="020B0604020202020204" pitchFamily="34" charset="0"/>
                <a:cs typeface="Arial" panose="020B0604020202020204" pitchFamily="34" charset="0"/>
              </a:rPr>
              <a:t>7</a:t>
            </a:r>
          </a:p>
        </p:txBody>
      </p:sp>
      <p:sp>
        <p:nvSpPr>
          <p:cNvPr id="43" name="Titre 3"/>
          <p:cNvSpPr>
            <a:spLocks noGrp="1"/>
          </p:cNvSpPr>
          <p:nvPr>
            <p:ph type="title"/>
          </p:nvPr>
        </p:nvSpPr>
        <p:spPr>
          <a:xfrm>
            <a:off x="261877" y="192573"/>
            <a:ext cx="8532000" cy="461665"/>
          </a:xfrm>
        </p:spPr>
        <p:txBody>
          <a:bodyPr>
            <a:normAutofit fontScale="90000"/>
          </a:bodyPr>
          <a:lstStyle/>
          <a:p>
            <a:r>
              <a:rPr lang="fr-FR" b="1" dirty="0">
                <a:solidFill>
                  <a:schemeClr val="tx1">
                    <a:lumMod val="75000"/>
                    <a:lumOff val="25000"/>
                  </a:schemeClr>
                </a:solidFill>
                <a:latin typeface="Arial" panose="020B0604020202020204" pitchFamily="34" charset="0"/>
                <a:cs typeface="Arial" panose="020B0604020202020204" pitchFamily="34" charset="0"/>
              </a:rPr>
              <a:t>Introduction</a:t>
            </a:r>
            <a:endParaRPr lang="fr-F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4" name="AutoShape 2"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latin typeface="Arial" panose="020B0604020202020204" pitchFamily="34" charset="0"/>
              <a:cs typeface="Arial" panose="020B0604020202020204" pitchFamily="34" charset="0"/>
            </a:endParaRPr>
          </a:p>
        </p:txBody>
      </p:sp>
      <p:sp>
        <p:nvSpPr>
          <p:cNvPr id="55" name="AutoShape 4"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latin typeface="Arial" panose="020B0604020202020204" pitchFamily="34" charset="0"/>
              <a:cs typeface="Arial" panose="020B0604020202020204" pitchFamily="34" charset="0"/>
            </a:endParaRPr>
          </a:p>
        </p:txBody>
      </p:sp>
      <p:sp>
        <p:nvSpPr>
          <p:cNvPr id="151" name="Rectangle 150"/>
          <p:cNvSpPr/>
          <p:nvPr/>
        </p:nvSpPr>
        <p:spPr>
          <a:xfrm>
            <a:off x="283698" y="913284"/>
            <a:ext cx="8468405" cy="584775"/>
          </a:xfrm>
          <a:prstGeom prst="rect">
            <a:avLst/>
          </a:prstGeom>
        </p:spPr>
        <p:txBody>
          <a:bodyPr wrap="square">
            <a:spAutoFit/>
          </a:bodyPr>
          <a:lstStyle/>
          <a:p>
            <a:pPr marL="252000" lvl="2" indent="-252000">
              <a:spcBef>
                <a:spcPts val="1500"/>
              </a:spcBef>
              <a:buClr>
                <a:schemeClr val="tx2"/>
              </a:buClr>
              <a:buSzPct val="100000"/>
              <a:buFont typeface="Lucida Grande"/>
              <a:buChar char="+"/>
              <a:defRPr/>
            </a:pPr>
            <a:r>
              <a:rPr lang="fr-FR" sz="1600" dirty="0">
                <a:latin typeface="Arial" panose="020B0604020202020204" pitchFamily="34" charset="0"/>
                <a:cs typeface="Arial" panose="020B0604020202020204" pitchFamily="34" charset="0"/>
              </a:rPr>
              <a:t>Vous avez appris les bases des principaux éléments constitutifs d’une application angulaire. Le diagramme suivant montre comment ces éléments fondamentaux sont liés</a:t>
            </a:r>
            <a:endParaRPr lang="fr-FR" sz="1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8" name="Espace réservé du pied de page 9"/>
          <p:cNvSpPr txBox="1">
            <a:spLocks/>
          </p:cNvSpPr>
          <p:nvPr/>
        </p:nvSpPr>
        <p:spPr>
          <a:xfrm>
            <a:off x="283698" y="5427001"/>
            <a:ext cx="4824536" cy="287999"/>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s-IS" sz="1000" dirty="0">
                <a:solidFill>
                  <a:srgbClr val="FFFFFF">
                    <a:lumMod val="65000"/>
                  </a:srgbClr>
                </a:solidFill>
                <a:latin typeface="Arial" panose="020B0604020202020204" pitchFamily="34" charset="0"/>
                <a:ea typeface="DIN Next LT Pro Light Condensed" charset="0"/>
                <a:cs typeface="Arial" panose="020B0604020202020204" pitchFamily="34" charset="0"/>
              </a:rPr>
              <a:t>© SQLI GROUP | 2018</a:t>
            </a:r>
          </a:p>
        </p:txBody>
      </p:sp>
      <p:pic>
        <p:nvPicPr>
          <p:cNvPr id="3" name="Image 2">
            <a:extLst>
              <a:ext uri="{FF2B5EF4-FFF2-40B4-BE49-F238E27FC236}">
                <a16:creationId xmlns:a16="http://schemas.microsoft.com/office/drawing/2014/main" id="{301148C6-453C-42FC-AA0D-5CB33EDB8E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942" y="1489348"/>
            <a:ext cx="6676693" cy="3395575"/>
          </a:xfrm>
          <a:prstGeom prst="rect">
            <a:avLst/>
          </a:prstGeom>
        </p:spPr>
      </p:pic>
    </p:spTree>
    <p:extLst>
      <p:ext uri="{BB962C8B-B14F-4D97-AF65-F5344CB8AC3E}">
        <p14:creationId xmlns:p14="http://schemas.microsoft.com/office/powerpoint/2010/main" val="12330250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dissolve">
                                      <p:cBhvr>
                                        <p:cTn id="7"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3482223-A3F9-4944-9CE4-82320EBFAA09}"/>
              </a:ext>
            </a:extLst>
          </p:cNvPr>
          <p:cNvSpPr>
            <a:spLocks noGrp="1"/>
          </p:cNvSpPr>
          <p:nvPr>
            <p:ph type="sldNum" sz="quarter" idx="13"/>
          </p:nvPr>
        </p:nvSpPr>
        <p:spPr/>
        <p:txBody>
          <a:bodyPr/>
          <a:lstStyle/>
          <a:p>
            <a:fld id="{55629684-967F-1947-AF63-4A9319553478}" type="slidenum">
              <a:rPr lang="en-US" smtClean="0"/>
              <a:pPr/>
              <a:t>24</a:t>
            </a:fld>
            <a:endParaRPr lang="en-US"/>
          </a:p>
        </p:txBody>
      </p:sp>
      <p:sp>
        <p:nvSpPr>
          <p:cNvPr id="3" name="Espace réservé du texte 2">
            <a:extLst>
              <a:ext uri="{FF2B5EF4-FFF2-40B4-BE49-F238E27FC236}">
                <a16:creationId xmlns:a16="http://schemas.microsoft.com/office/drawing/2014/main" id="{7897843B-211F-7041-A04F-FE5377CB9138}"/>
              </a:ext>
            </a:extLst>
          </p:cNvPr>
          <p:cNvSpPr>
            <a:spLocks noGrp="1"/>
          </p:cNvSpPr>
          <p:nvPr>
            <p:ph type="body" sz="quarter" idx="17"/>
          </p:nvPr>
        </p:nvSpPr>
        <p:spPr/>
        <p:txBody>
          <a:bodyPr>
            <a:normAutofit fontScale="25000" lnSpcReduction="20000"/>
          </a:bodyPr>
          <a:lstStyle/>
          <a:p>
            <a:endParaRPr lang="fr-FR"/>
          </a:p>
        </p:txBody>
      </p:sp>
      <p:sp>
        <p:nvSpPr>
          <p:cNvPr id="4" name="Espace réservé du texte 3">
            <a:extLst>
              <a:ext uri="{FF2B5EF4-FFF2-40B4-BE49-F238E27FC236}">
                <a16:creationId xmlns:a16="http://schemas.microsoft.com/office/drawing/2014/main" id="{0F058A4E-FAD8-CB44-8EBD-A8240CD2D0C5}"/>
              </a:ext>
            </a:extLst>
          </p:cNvPr>
          <p:cNvSpPr>
            <a:spLocks noGrp="1"/>
          </p:cNvSpPr>
          <p:nvPr>
            <p:ph type="body" sz="quarter" idx="18"/>
          </p:nvPr>
        </p:nvSpPr>
        <p:spPr/>
        <p:txBody>
          <a:bodyPr/>
          <a:lstStyle/>
          <a:p>
            <a:endParaRPr lang="fr-FR"/>
          </a:p>
        </p:txBody>
      </p:sp>
      <p:sp>
        <p:nvSpPr>
          <p:cNvPr id="5" name="Espace réservé du texte 4">
            <a:extLst>
              <a:ext uri="{FF2B5EF4-FFF2-40B4-BE49-F238E27FC236}">
                <a16:creationId xmlns:a16="http://schemas.microsoft.com/office/drawing/2014/main" id="{BD2092F3-50BE-2346-9518-4DC620C1CFB3}"/>
              </a:ext>
            </a:extLst>
          </p:cNvPr>
          <p:cNvSpPr>
            <a:spLocks noGrp="1"/>
          </p:cNvSpPr>
          <p:nvPr>
            <p:ph type="body" sz="quarter" idx="19"/>
          </p:nvPr>
        </p:nvSpPr>
        <p:spPr/>
        <p:txBody>
          <a:bodyPr/>
          <a:lstStyle/>
          <a:p>
            <a:endParaRPr lang="fr-FR"/>
          </a:p>
        </p:txBody>
      </p:sp>
      <p:sp>
        <p:nvSpPr>
          <p:cNvPr id="6" name="Espace réservé du texte 5">
            <a:extLst>
              <a:ext uri="{FF2B5EF4-FFF2-40B4-BE49-F238E27FC236}">
                <a16:creationId xmlns:a16="http://schemas.microsoft.com/office/drawing/2014/main" id="{08A1DE1D-3766-3240-8411-254E94CEA1D8}"/>
              </a:ext>
            </a:extLst>
          </p:cNvPr>
          <p:cNvSpPr>
            <a:spLocks noGrp="1"/>
          </p:cNvSpPr>
          <p:nvPr>
            <p:ph type="body" sz="quarter" idx="20"/>
          </p:nvPr>
        </p:nvSpPr>
        <p:spPr/>
        <p:txBody>
          <a:bodyPr/>
          <a:lstStyle/>
          <a:p>
            <a:endParaRPr lang="fr-FR"/>
          </a:p>
        </p:txBody>
      </p:sp>
      <p:sp>
        <p:nvSpPr>
          <p:cNvPr id="7" name="Espace réservé du texte 6">
            <a:extLst>
              <a:ext uri="{FF2B5EF4-FFF2-40B4-BE49-F238E27FC236}">
                <a16:creationId xmlns:a16="http://schemas.microsoft.com/office/drawing/2014/main" id="{F65BCCD2-D970-3347-9D12-1C61A9CF3D57}"/>
              </a:ext>
            </a:extLst>
          </p:cNvPr>
          <p:cNvSpPr>
            <a:spLocks noGrp="1"/>
          </p:cNvSpPr>
          <p:nvPr>
            <p:ph type="body" sz="quarter" idx="21"/>
          </p:nvPr>
        </p:nvSpPr>
        <p:spPr/>
        <p:txBody>
          <a:bodyPr/>
          <a:lstStyle/>
          <a:p>
            <a:endParaRPr lang="fr-FR"/>
          </a:p>
        </p:txBody>
      </p:sp>
      <p:sp>
        <p:nvSpPr>
          <p:cNvPr id="8" name="Espace réservé du texte 7">
            <a:extLst>
              <a:ext uri="{FF2B5EF4-FFF2-40B4-BE49-F238E27FC236}">
                <a16:creationId xmlns:a16="http://schemas.microsoft.com/office/drawing/2014/main" id="{6D898CA7-5FA1-D642-AA34-E2E8C85BD419}"/>
              </a:ext>
            </a:extLst>
          </p:cNvPr>
          <p:cNvSpPr>
            <a:spLocks noGrp="1"/>
          </p:cNvSpPr>
          <p:nvPr>
            <p:ph type="body" sz="quarter" idx="11"/>
          </p:nvPr>
        </p:nvSpPr>
        <p:spPr>
          <a:xfrm>
            <a:off x="634621" y="1361623"/>
            <a:ext cx="3746937" cy="855958"/>
          </a:xfrm>
        </p:spPr>
        <p:txBody>
          <a:bodyPr/>
          <a:lstStyle/>
          <a:p>
            <a:r>
              <a:rPr lang="fr-FR" dirty="0"/>
              <a:t>03- component</a:t>
            </a:r>
          </a:p>
        </p:txBody>
      </p:sp>
      <p:sp>
        <p:nvSpPr>
          <p:cNvPr id="9" name="Espace réservé du texte 8">
            <a:extLst>
              <a:ext uri="{FF2B5EF4-FFF2-40B4-BE49-F238E27FC236}">
                <a16:creationId xmlns:a16="http://schemas.microsoft.com/office/drawing/2014/main" id="{72070811-C69E-5541-A5F7-F81B67DCF275}"/>
              </a:ext>
            </a:extLst>
          </p:cNvPr>
          <p:cNvSpPr>
            <a:spLocks noGrp="1"/>
          </p:cNvSpPr>
          <p:nvPr>
            <p:ph type="body" sz="quarter" idx="10"/>
          </p:nvPr>
        </p:nvSpPr>
        <p:spPr/>
        <p:txBody>
          <a:bodyPr/>
          <a:lstStyle/>
          <a:p>
            <a:endParaRPr lang="fr-FR"/>
          </a:p>
        </p:txBody>
      </p:sp>
    </p:spTree>
    <p:extLst>
      <p:ext uri="{BB962C8B-B14F-4D97-AF65-F5344CB8AC3E}">
        <p14:creationId xmlns:p14="http://schemas.microsoft.com/office/powerpoint/2010/main" val="20975253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2"/>
          <p:cNvSpPr>
            <a:spLocks noGrp="1"/>
          </p:cNvSpPr>
          <p:nvPr>
            <p:ph type="sldNum" sz="quarter" idx="12"/>
          </p:nvPr>
        </p:nvSpPr>
        <p:spPr>
          <a:xfrm>
            <a:off x="8604449" y="5409001"/>
            <a:ext cx="438870" cy="287999"/>
          </a:xfrm>
        </p:spPr>
        <p:txBody>
          <a:bodyPr/>
          <a:lstStyle/>
          <a:p>
            <a:r>
              <a:rPr lang="fr-FR" dirty="0">
                <a:latin typeface="Arial" panose="020B0604020202020204" pitchFamily="34" charset="0"/>
                <a:cs typeface="Arial" panose="020B0604020202020204" pitchFamily="34" charset="0"/>
              </a:rPr>
              <a:t>7</a:t>
            </a:r>
          </a:p>
        </p:txBody>
      </p:sp>
      <p:sp>
        <p:nvSpPr>
          <p:cNvPr id="43" name="Titre 3"/>
          <p:cNvSpPr>
            <a:spLocks noGrp="1"/>
          </p:cNvSpPr>
          <p:nvPr>
            <p:ph type="title"/>
          </p:nvPr>
        </p:nvSpPr>
        <p:spPr>
          <a:xfrm>
            <a:off x="261877" y="192573"/>
            <a:ext cx="8532000" cy="461665"/>
          </a:xfrm>
        </p:spPr>
        <p:txBody>
          <a:bodyPr>
            <a:normAutofit fontScale="90000"/>
          </a:bodyPr>
          <a:lstStyle/>
          <a:p>
            <a:r>
              <a:rPr lang="fr-FR" b="1" dirty="0">
                <a:solidFill>
                  <a:schemeClr val="tx1">
                    <a:lumMod val="75000"/>
                    <a:lumOff val="25000"/>
                  </a:schemeClr>
                </a:solidFill>
                <a:latin typeface="Arial" panose="020B0604020202020204" pitchFamily="34" charset="0"/>
                <a:cs typeface="Arial" panose="020B0604020202020204" pitchFamily="34" charset="0"/>
              </a:rPr>
              <a:t>Components</a:t>
            </a:r>
            <a:endParaRPr lang="fr-F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4" name="AutoShape 2"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latin typeface="Arial" panose="020B0604020202020204" pitchFamily="34" charset="0"/>
              <a:cs typeface="Arial" panose="020B0604020202020204" pitchFamily="34" charset="0"/>
            </a:endParaRPr>
          </a:p>
        </p:txBody>
      </p:sp>
      <p:sp>
        <p:nvSpPr>
          <p:cNvPr id="55" name="AutoShape 4"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latin typeface="Arial" panose="020B0604020202020204" pitchFamily="34" charset="0"/>
              <a:cs typeface="Arial" panose="020B0604020202020204" pitchFamily="34" charset="0"/>
            </a:endParaRPr>
          </a:p>
        </p:txBody>
      </p:sp>
      <p:sp>
        <p:nvSpPr>
          <p:cNvPr id="151" name="Rectangle 150"/>
          <p:cNvSpPr/>
          <p:nvPr/>
        </p:nvSpPr>
        <p:spPr>
          <a:xfrm>
            <a:off x="283698" y="913284"/>
            <a:ext cx="8468405" cy="3185487"/>
          </a:xfrm>
          <a:prstGeom prst="rect">
            <a:avLst/>
          </a:prstGeom>
        </p:spPr>
        <p:txBody>
          <a:bodyPr wrap="square">
            <a:spAutoFit/>
          </a:bodyPr>
          <a:lstStyle/>
          <a:p>
            <a:pPr marL="252000" lvl="2" indent="-252000">
              <a:spcBef>
                <a:spcPts val="1500"/>
              </a:spcBef>
              <a:buClr>
                <a:schemeClr val="tx2"/>
              </a:buClr>
              <a:buSzPct val="100000"/>
              <a:buFont typeface="Lucida Grande"/>
              <a:buChar char="+"/>
              <a:defRPr/>
            </a:pPr>
            <a:r>
              <a:rPr lang="fr-FR" sz="1600" dirty="0">
                <a:latin typeface="Arial" panose="020B0604020202020204" pitchFamily="34" charset="0"/>
                <a:cs typeface="Arial" panose="020B0604020202020204" pitchFamily="34" charset="0"/>
              </a:rPr>
              <a:t>Chaque application angulaire a au moins un composant, le composant racine qui connecte une hiérarchie de composants avec la page DOM. Chaque composant définit une classe contenant des données d'application et une logique, associée à un modèle HTML définissant une vue à afficher dans un environnement cible</a:t>
            </a:r>
          </a:p>
          <a:p>
            <a:pPr marL="252000" lvl="2" indent="-252000">
              <a:spcBef>
                <a:spcPts val="1500"/>
              </a:spcBef>
              <a:buClr>
                <a:schemeClr val="tx2"/>
              </a:buClr>
              <a:buSzPct val="100000"/>
              <a:buFont typeface="Lucida Grande"/>
              <a:buChar char="+"/>
              <a:defRPr/>
            </a:pPr>
            <a:r>
              <a:rPr lang="fr-FR" sz="1600" dirty="0">
                <a:latin typeface="Arial" panose="020B0604020202020204" pitchFamily="34" charset="0"/>
                <a:cs typeface="Arial" panose="020B0604020202020204" pitchFamily="34" charset="0"/>
              </a:rPr>
              <a:t>Les métadonnées d'un composant indiquent à </a:t>
            </a:r>
            <a:r>
              <a:rPr lang="fr-FR" sz="1600" dirty="0" err="1">
                <a:latin typeface="Arial" panose="020B0604020202020204" pitchFamily="34" charset="0"/>
                <a:cs typeface="Arial" panose="020B0604020202020204" pitchFamily="34" charset="0"/>
              </a:rPr>
              <a:t>Angular</a:t>
            </a:r>
            <a:r>
              <a:rPr lang="fr-FR" sz="1600" dirty="0">
                <a:latin typeface="Arial" panose="020B0604020202020204" pitchFamily="34" charset="0"/>
                <a:cs typeface="Arial" panose="020B0604020202020204" pitchFamily="34" charset="0"/>
              </a:rPr>
              <a:t> où trouver les principaux blocs de construction nécessaires pour créer et présenter le composant et sa vue. En particulier, il associe une Template au composant, directement avec du code en ligne ou par référence. Ensemble, le composant et sa Template décrivent une vue .</a:t>
            </a:r>
          </a:p>
          <a:p>
            <a:pPr marL="252000" lvl="2" indent="-252000">
              <a:spcBef>
                <a:spcPts val="1500"/>
              </a:spcBef>
              <a:buClr>
                <a:schemeClr val="tx2"/>
              </a:buClr>
              <a:buSzPct val="100000"/>
              <a:buFont typeface="Lucida Grande"/>
              <a:buChar char="+"/>
              <a:defRPr/>
            </a:pPr>
            <a:r>
              <a:rPr lang="fr-FR" sz="1600" dirty="0">
                <a:latin typeface="Arial" panose="020B0604020202020204" pitchFamily="34" charset="0"/>
                <a:cs typeface="Arial" panose="020B0604020202020204" pitchFamily="34" charset="0"/>
              </a:rPr>
              <a:t>En plus de contenir ou de pointer vers le modèle, les métadonnées configurent, par exemple, comment le composant peut être référencé en HTML et quels services il nécessite.</a:t>
            </a:r>
          </a:p>
        </p:txBody>
      </p:sp>
      <p:sp>
        <p:nvSpPr>
          <p:cNvPr id="8" name="Espace réservé du pied de page 9"/>
          <p:cNvSpPr txBox="1">
            <a:spLocks/>
          </p:cNvSpPr>
          <p:nvPr/>
        </p:nvSpPr>
        <p:spPr>
          <a:xfrm>
            <a:off x="283698" y="5427001"/>
            <a:ext cx="4824536" cy="287999"/>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s-IS" sz="1000" dirty="0">
                <a:solidFill>
                  <a:srgbClr val="FFFFFF">
                    <a:lumMod val="65000"/>
                  </a:srgbClr>
                </a:solidFill>
                <a:latin typeface="Arial" panose="020B0604020202020204" pitchFamily="34" charset="0"/>
                <a:ea typeface="DIN Next LT Pro Light Condensed" charset="0"/>
                <a:cs typeface="Arial" panose="020B0604020202020204" pitchFamily="34" charset="0"/>
              </a:rPr>
              <a:t>© SQLI GROUP | 2018</a:t>
            </a:r>
          </a:p>
        </p:txBody>
      </p:sp>
    </p:spTree>
    <p:extLst>
      <p:ext uri="{BB962C8B-B14F-4D97-AF65-F5344CB8AC3E}">
        <p14:creationId xmlns:p14="http://schemas.microsoft.com/office/powerpoint/2010/main" val="28068809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dissolve">
                                      <p:cBhvr>
                                        <p:cTn id="7"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2"/>
          <p:cNvSpPr>
            <a:spLocks noGrp="1"/>
          </p:cNvSpPr>
          <p:nvPr>
            <p:ph type="sldNum" sz="quarter" idx="12"/>
          </p:nvPr>
        </p:nvSpPr>
        <p:spPr>
          <a:xfrm>
            <a:off x="8604449" y="5409001"/>
            <a:ext cx="438870" cy="287999"/>
          </a:xfrm>
        </p:spPr>
        <p:txBody>
          <a:bodyPr/>
          <a:lstStyle/>
          <a:p>
            <a:r>
              <a:rPr lang="fr-FR" dirty="0">
                <a:latin typeface="Arial" panose="020B0604020202020204" pitchFamily="34" charset="0"/>
                <a:cs typeface="Arial" panose="020B0604020202020204" pitchFamily="34" charset="0"/>
              </a:rPr>
              <a:t>7</a:t>
            </a:r>
          </a:p>
        </p:txBody>
      </p:sp>
      <p:sp>
        <p:nvSpPr>
          <p:cNvPr id="43" name="Titre 3"/>
          <p:cNvSpPr>
            <a:spLocks noGrp="1"/>
          </p:cNvSpPr>
          <p:nvPr>
            <p:ph type="title"/>
          </p:nvPr>
        </p:nvSpPr>
        <p:spPr>
          <a:xfrm>
            <a:off x="261877" y="192573"/>
            <a:ext cx="8532000" cy="461665"/>
          </a:xfrm>
        </p:spPr>
        <p:txBody>
          <a:bodyPr>
            <a:normAutofit fontScale="90000"/>
          </a:bodyPr>
          <a:lstStyle/>
          <a:p>
            <a:r>
              <a:rPr lang="fr-FR" b="1" dirty="0">
                <a:solidFill>
                  <a:schemeClr val="tx1">
                    <a:lumMod val="75000"/>
                    <a:lumOff val="25000"/>
                  </a:schemeClr>
                </a:solidFill>
                <a:latin typeface="Arial" panose="020B0604020202020204" pitchFamily="34" charset="0"/>
                <a:cs typeface="Arial" panose="020B0604020202020204" pitchFamily="34" charset="0"/>
              </a:rPr>
              <a:t>Components</a:t>
            </a:r>
            <a:endParaRPr lang="fr-F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4" name="AutoShape 2"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latin typeface="Arial" panose="020B0604020202020204" pitchFamily="34" charset="0"/>
              <a:cs typeface="Arial" panose="020B0604020202020204" pitchFamily="34" charset="0"/>
            </a:endParaRPr>
          </a:p>
        </p:txBody>
      </p:sp>
      <p:sp>
        <p:nvSpPr>
          <p:cNvPr id="55" name="AutoShape 4"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latin typeface="Arial" panose="020B0604020202020204" pitchFamily="34" charset="0"/>
              <a:cs typeface="Arial" panose="020B0604020202020204" pitchFamily="34" charset="0"/>
            </a:endParaRPr>
          </a:p>
        </p:txBody>
      </p:sp>
      <p:sp>
        <p:nvSpPr>
          <p:cNvPr id="8" name="Espace réservé du pied de page 9"/>
          <p:cNvSpPr txBox="1">
            <a:spLocks/>
          </p:cNvSpPr>
          <p:nvPr/>
        </p:nvSpPr>
        <p:spPr>
          <a:xfrm>
            <a:off x="283698" y="5427001"/>
            <a:ext cx="4824536" cy="287999"/>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s-IS" sz="1000" dirty="0">
                <a:solidFill>
                  <a:srgbClr val="FFFFFF">
                    <a:lumMod val="65000"/>
                  </a:srgbClr>
                </a:solidFill>
                <a:latin typeface="Arial" panose="020B0604020202020204" pitchFamily="34" charset="0"/>
                <a:ea typeface="DIN Next LT Pro Light Condensed" charset="0"/>
                <a:cs typeface="Arial" panose="020B0604020202020204" pitchFamily="34" charset="0"/>
              </a:rPr>
              <a:t>© SQLI GROUP | 2018</a:t>
            </a:r>
          </a:p>
        </p:txBody>
      </p:sp>
      <p:sp>
        <p:nvSpPr>
          <p:cNvPr id="11" name="Rectangle 10">
            <a:extLst>
              <a:ext uri="{FF2B5EF4-FFF2-40B4-BE49-F238E27FC236}">
                <a16:creationId xmlns:a16="http://schemas.microsoft.com/office/drawing/2014/main" id="{1AAA6FB9-CDED-46A4-BD9C-A4A73976E4B5}"/>
              </a:ext>
            </a:extLst>
          </p:cNvPr>
          <p:cNvSpPr/>
          <p:nvPr/>
        </p:nvSpPr>
        <p:spPr>
          <a:xfrm>
            <a:off x="355479" y="800896"/>
            <a:ext cx="8468405" cy="338554"/>
          </a:xfrm>
          <a:prstGeom prst="rect">
            <a:avLst/>
          </a:prstGeom>
        </p:spPr>
        <p:txBody>
          <a:bodyPr wrap="square">
            <a:spAutoFit/>
          </a:bodyPr>
          <a:lstStyle/>
          <a:p>
            <a:pPr marL="252000" lvl="2" indent="-252000">
              <a:spcBef>
                <a:spcPts val="1500"/>
              </a:spcBef>
              <a:buClr>
                <a:schemeClr val="tx2"/>
              </a:buClr>
              <a:buSzPct val="100000"/>
              <a:buFont typeface="Lucida Grande"/>
              <a:buChar char="+"/>
              <a:defRPr/>
            </a:pPr>
            <a:r>
              <a:rPr lang="fr-FR" sz="1600" dirty="0">
                <a:latin typeface="Arial" panose="020B0604020202020204" pitchFamily="34" charset="0"/>
                <a:cs typeface="Arial" panose="020B0604020202020204" pitchFamily="34" charset="0"/>
              </a:rPr>
              <a:t>Exemple :</a:t>
            </a:r>
          </a:p>
        </p:txBody>
      </p:sp>
      <p:pic>
        <p:nvPicPr>
          <p:cNvPr id="6" name="Image 5">
            <a:extLst>
              <a:ext uri="{FF2B5EF4-FFF2-40B4-BE49-F238E27FC236}">
                <a16:creationId xmlns:a16="http://schemas.microsoft.com/office/drawing/2014/main" id="{8B1BFA8B-7104-44C4-BC62-C7309E0C0B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1076" y="1286108"/>
            <a:ext cx="4511164" cy="1807204"/>
          </a:xfrm>
          <a:prstGeom prst="rect">
            <a:avLst/>
          </a:prstGeom>
        </p:spPr>
      </p:pic>
      <p:pic>
        <p:nvPicPr>
          <p:cNvPr id="14" name="Image 13">
            <a:extLst>
              <a:ext uri="{FF2B5EF4-FFF2-40B4-BE49-F238E27FC236}">
                <a16:creationId xmlns:a16="http://schemas.microsoft.com/office/drawing/2014/main" id="{CECACC9E-B5B5-4166-8703-9BE77C468A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1076" y="3256964"/>
            <a:ext cx="4511164" cy="1807204"/>
          </a:xfrm>
          <a:prstGeom prst="rect">
            <a:avLst/>
          </a:prstGeom>
        </p:spPr>
      </p:pic>
    </p:spTree>
    <p:extLst>
      <p:ext uri="{BB962C8B-B14F-4D97-AF65-F5344CB8AC3E}">
        <p14:creationId xmlns:p14="http://schemas.microsoft.com/office/powerpoint/2010/main" val="37242138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3482223-A3F9-4944-9CE4-82320EBFAA09}"/>
              </a:ext>
            </a:extLst>
          </p:cNvPr>
          <p:cNvSpPr>
            <a:spLocks noGrp="1"/>
          </p:cNvSpPr>
          <p:nvPr>
            <p:ph type="sldNum" sz="quarter" idx="13"/>
          </p:nvPr>
        </p:nvSpPr>
        <p:spPr/>
        <p:txBody>
          <a:bodyPr/>
          <a:lstStyle/>
          <a:p>
            <a:fld id="{55629684-967F-1947-AF63-4A9319553478}" type="slidenum">
              <a:rPr lang="en-US" smtClean="0"/>
              <a:pPr/>
              <a:t>27</a:t>
            </a:fld>
            <a:endParaRPr lang="en-US"/>
          </a:p>
        </p:txBody>
      </p:sp>
      <p:sp>
        <p:nvSpPr>
          <p:cNvPr id="3" name="Espace réservé du texte 2">
            <a:extLst>
              <a:ext uri="{FF2B5EF4-FFF2-40B4-BE49-F238E27FC236}">
                <a16:creationId xmlns:a16="http://schemas.microsoft.com/office/drawing/2014/main" id="{7897843B-211F-7041-A04F-FE5377CB9138}"/>
              </a:ext>
            </a:extLst>
          </p:cNvPr>
          <p:cNvSpPr>
            <a:spLocks noGrp="1"/>
          </p:cNvSpPr>
          <p:nvPr>
            <p:ph type="body" sz="quarter" idx="17"/>
          </p:nvPr>
        </p:nvSpPr>
        <p:spPr/>
        <p:txBody>
          <a:bodyPr>
            <a:normAutofit fontScale="25000" lnSpcReduction="20000"/>
          </a:bodyPr>
          <a:lstStyle/>
          <a:p>
            <a:endParaRPr lang="fr-FR"/>
          </a:p>
        </p:txBody>
      </p:sp>
      <p:sp>
        <p:nvSpPr>
          <p:cNvPr id="4" name="Espace réservé du texte 3">
            <a:extLst>
              <a:ext uri="{FF2B5EF4-FFF2-40B4-BE49-F238E27FC236}">
                <a16:creationId xmlns:a16="http://schemas.microsoft.com/office/drawing/2014/main" id="{0F058A4E-FAD8-CB44-8EBD-A8240CD2D0C5}"/>
              </a:ext>
            </a:extLst>
          </p:cNvPr>
          <p:cNvSpPr>
            <a:spLocks noGrp="1"/>
          </p:cNvSpPr>
          <p:nvPr>
            <p:ph type="body" sz="quarter" idx="18"/>
          </p:nvPr>
        </p:nvSpPr>
        <p:spPr/>
        <p:txBody>
          <a:bodyPr/>
          <a:lstStyle/>
          <a:p>
            <a:endParaRPr lang="fr-FR"/>
          </a:p>
        </p:txBody>
      </p:sp>
      <p:sp>
        <p:nvSpPr>
          <p:cNvPr id="5" name="Espace réservé du texte 4">
            <a:extLst>
              <a:ext uri="{FF2B5EF4-FFF2-40B4-BE49-F238E27FC236}">
                <a16:creationId xmlns:a16="http://schemas.microsoft.com/office/drawing/2014/main" id="{BD2092F3-50BE-2346-9518-4DC620C1CFB3}"/>
              </a:ext>
            </a:extLst>
          </p:cNvPr>
          <p:cNvSpPr>
            <a:spLocks noGrp="1"/>
          </p:cNvSpPr>
          <p:nvPr>
            <p:ph type="body" sz="quarter" idx="19"/>
          </p:nvPr>
        </p:nvSpPr>
        <p:spPr/>
        <p:txBody>
          <a:bodyPr/>
          <a:lstStyle/>
          <a:p>
            <a:endParaRPr lang="fr-FR"/>
          </a:p>
        </p:txBody>
      </p:sp>
      <p:sp>
        <p:nvSpPr>
          <p:cNvPr id="6" name="Espace réservé du texte 5">
            <a:extLst>
              <a:ext uri="{FF2B5EF4-FFF2-40B4-BE49-F238E27FC236}">
                <a16:creationId xmlns:a16="http://schemas.microsoft.com/office/drawing/2014/main" id="{08A1DE1D-3766-3240-8411-254E94CEA1D8}"/>
              </a:ext>
            </a:extLst>
          </p:cNvPr>
          <p:cNvSpPr>
            <a:spLocks noGrp="1"/>
          </p:cNvSpPr>
          <p:nvPr>
            <p:ph type="body" sz="quarter" idx="20"/>
          </p:nvPr>
        </p:nvSpPr>
        <p:spPr/>
        <p:txBody>
          <a:bodyPr/>
          <a:lstStyle/>
          <a:p>
            <a:endParaRPr lang="fr-FR"/>
          </a:p>
        </p:txBody>
      </p:sp>
      <p:sp>
        <p:nvSpPr>
          <p:cNvPr id="7" name="Espace réservé du texte 6">
            <a:extLst>
              <a:ext uri="{FF2B5EF4-FFF2-40B4-BE49-F238E27FC236}">
                <a16:creationId xmlns:a16="http://schemas.microsoft.com/office/drawing/2014/main" id="{F65BCCD2-D970-3347-9D12-1C61A9CF3D57}"/>
              </a:ext>
            </a:extLst>
          </p:cNvPr>
          <p:cNvSpPr>
            <a:spLocks noGrp="1"/>
          </p:cNvSpPr>
          <p:nvPr>
            <p:ph type="body" sz="quarter" idx="21"/>
          </p:nvPr>
        </p:nvSpPr>
        <p:spPr/>
        <p:txBody>
          <a:bodyPr/>
          <a:lstStyle/>
          <a:p>
            <a:endParaRPr lang="fr-FR"/>
          </a:p>
        </p:txBody>
      </p:sp>
      <p:sp>
        <p:nvSpPr>
          <p:cNvPr id="8" name="Espace réservé du texte 7">
            <a:extLst>
              <a:ext uri="{FF2B5EF4-FFF2-40B4-BE49-F238E27FC236}">
                <a16:creationId xmlns:a16="http://schemas.microsoft.com/office/drawing/2014/main" id="{6D898CA7-5FA1-D642-AA34-E2E8C85BD419}"/>
              </a:ext>
            </a:extLst>
          </p:cNvPr>
          <p:cNvSpPr>
            <a:spLocks noGrp="1"/>
          </p:cNvSpPr>
          <p:nvPr>
            <p:ph type="body" sz="quarter" idx="11"/>
          </p:nvPr>
        </p:nvSpPr>
        <p:spPr>
          <a:xfrm>
            <a:off x="634621" y="1361623"/>
            <a:ext cx="4035478" cy="855958"/>
          </a:xfrm>
        </p:spPr>
        <p:txBody>
          <a:bodyPr/>
          <a:lstStyle/>
          <a:p>
            <a:r>
              <a:rPr lang="fr-FR" dirty="0"/>
              <a:t>04- data binding</a:t>
            </a:r>
          </a:p>
        </p:txBody>
      </p:sp>
      <p:sp>
        <p:nvSpPr>
          <p:cNvPr id="9" name="Espace réservé du texte 8">
            <a:extLst>
              <a:ext uri="{FF2B5EF4-FFF2-40B4-BE49-F238E27FC236}">
                <a16:creationId xmlns:a16="http://schemas.microsoft.com/office/drawing/2014/main" id="{72070811-C69E-5541-A5F7-F81B67DCF275}"/>
              </a:ext>
            </a:extLst>
          </p:cNvPr>
          <p:cNvSpPr>
            <a:spLocks noGrp="1"/>
          </p:cNvSpPr>
          <p:nvPr>
            <p:ph type="body" sz="quarter" idx="10"/>
          </p:nvPr>
        </p:nvSpPr>
        <p:spPr/>
        <p:txBody>
          <a:bodyPr/>
          <a:lstStyle/>
          <a:p>
            <a:endParaRPr lang="fr-FR"/>
          </a:p>
        </p:txBody>
      </p:sp>
    </p:spTree>
    <p:extLst>
      <p:ext uri="{BB962C8B-B14F-4D97-AF65-F5344CB8AC3E}">
        <p14:creationId xmlns:p14="http://schemas.microsoft.com/office/powerpoint/2010/main" val="1922498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2"/>
          <p:cNvSpPr>
            <a:spLocks noGrp="1"/>
          </p:cNvSpPr>
          <p:nvPr>
            <p:ph type="sldNum" sz="quarter" idx="12"/>
          </p:nvPr>
        </p:nvSpPr>
        <p:spPr>
          <a:xfrm>
            <a:off x="8604449" y="5409001"/>
            <a:ext cx="438870" cy="287999"/>
          </a:xfrm>
        </p:spPr>
        <p:txBody>
          <a:bodyPr/>
          <a:lstStyle/>
          <a:p>
            <a:r>
              <a:rPr lang="fr-FR" dirty="0">
                <a:latin typeface="Arial" panose="020B0604020202020204" pitchFamily="34" charset="0"/>
                <a:cs typeface="Arial" panose="020B0604020202020204" pitchFamily="34" charset="0"/>
              </a:rPr>
              <a:t>7</a:t>
            </a:r>
          </a:p>
        </p:txBody>
      </p:sp>
      <p:sp>
        <p:nvSpPr>
          <p:cNvPr id="43" name="Titre 3"/>
          <p:cNvSpPr>
            <a:spLocks noGrp="1"/>
          </p:cNvSpPr>
          <p:nvPr>
            <p:ph type="title"/>
          </p:nvPr>
        </p:nvSpPr>
        <p:spPr>
          <a:xfrm>
            <a:off x="261877" y="192573"/>
            <a:ext cx="8532000" cy="461665"/>
          </a:xfrm>
        </p:spPr>
        <p:txBody>
          <a:bodyPr>
            <a:normAutofit fontScale="90000"/>
          </a:bodyPr>
          <a:lstStyle/>
          <a:p>
            <a:r>
              <a:rPr lang="fr-FR" b="1" dirty="0">
                <a:solidFill>
                  <a:schemeClr val="tx1">
                    <a:lumMod val="75000"/>
                    <a:lumOff val="25000"/>
                  </a:schemeClr>
                </a:solidFill>
                <a:latin typeface="Arial" panose="020B0604020202020204" pitchFamily="34" charset="0"/>
                <a:cs typeface="Arial" panose="020B0604020202020204" pitchFamily="34" charset="0"/>
              </a:rPr>
              <a:t>Components</a:t>
            </a:r>
            <a:endParaRPr lang="fr-F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4" name="AutoShape 2"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latin typeface="Arial" panose="020B0604020202020204" pitchFamily="34" charset="0"/>
              <a:cs typeface="Arial" panose="020B0604020202020204" pitchFamily="34" charset="0"/>
            </a:endParaRPr>
          </a:p>
        </p:txBody>
      </p:sp>
      <p:sp>
        <p:nvSpPr>
          <p:cNvPr id="55" name="AutoShape 4"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latin typeface="Arial" panose="020B0604020202020204" pitchFamily="34" charset="0"/>
              <a:cs typeface="Arial" panose="020B0604020202020204" pitchFamily="34" charset="0"/>
            </a:endParaRPr>
          </a:p>
        </p:txBody>
      </p:sp>
      <p:sp>
        <p:nvSpPr>
          <p:cNvPr id="8" name="Espace réservé du pied de page 9"/>
          <p:cNvSpPr txBox="1">
            <a:spLocks/>
          </p:cNvSpPr>
          <p:nvPr/>
        </p:nvSpPr>
        <p:spPr>
          <a:xfrm>
            <a:off x="283698" y="5427001"/>
            <a:ext cx="4824536" cy="287999"/>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s-IS" sz="1000" dirty="0">
                <a:solidFill>
                  <a:srgbClr val="FFFFFF">
                    <a:lumMod val="65000"/>
                  </a:srgbClr>
                </a:solidFill>
                <a:latin typeface="Arial" panose="020B0604020202020204" pitchFamily="34" charset="0"/>
                <a:ea typeface="DIN Next LT Pro Light Condensed" charset="0"/>
                <a:cs typeface="Arial" panose="020B0604020202020204" pitchFamily="34" charset="0"/>
              </a:rPr>
              <a:t>© SQLI GROUP | 2018</a:t>
            </a:r>
          </a:p>
        </p:txBody>
      </p:sp>
      <p:sp>
        <p:nvSpPr>
          <p:cNvPr id="11" name="Rectangle 10">
            <a:extLst>
              <a:ext uri="{FF2B5EF4-FFF2-40B4-BE49-F238E27FC236}">
                <a16:creationId xmlns:a16="http://schemas.microsoft.com/office/drawing/2014/main" id="{1AAA6FB9-CDED-46A4-BD9C-A4A73976E4B5}"/>
              </a:ext>
            </a:extLst>
          </p:cNvPr>
          <p:cNvSpPr/>
          <p:nvPr/>
        </p:nvSpPr>
        <p:spPr>
          <a:xfrm>
            <a:off x="355479" y="800896"/>
            <a:ext cx="8468405" cy="338554"/>
          </a:xfrm>
          <a:prstGeom prst="rect">
            <a:avLst/>
          </a:prstGeom>
        </p:spPr>
        <p:txBody>
          <a:bodyPr wrap="square">
            <a:spAutoFit/>
          </a:bodyPr>
          <a:lstStyle/>
          <a:p>
            <a:pPr marL="252000" lvl="2" indent="-252000">
              <a:spcBef>
                <a:spcPts val="1500"/>
              </a:spcBef>
              <a:buClr>
                <a:schemeClr val="tx2"/>
              </a:buClr>
              <a:buSzPct val="100000"/>
              <a:buFont typeface="Lucida Grande"/>
              <a:buChar char="+"/>
              <a:defRPr/>
            </a:pPr>
            <a:r>
              <a:rPr lang="fr-FR" sz="1600" dirty="0">
                <a:latin typeface="Arial" panose="020B0604020202020204" pitchFamily="34" charset="0"/>
                <a:cs typeface="Arial" panose="020B0604020202020204" pitchFamily="34" charset="0"/>
              </a:rPr>
              <a:t>Data binding :</a:t>
            </a:r>
          </a:p>
        </p:txBody>
      </p:sp>
      <p:sp>
        <p:nvSpPr>
          <p:cNvPr id="2" name="Rectangle 1">
            <a:extLst>
              <a:ext uri="{FF2B5EF4-FFF2-40B4-BE49-F238E27FC236}">
                <a16:creationId xmlns:a16="http://schemas.microsoft.com/office/drawing/2014/main" id="{4C587B71-05A0-40F9-8478-948FFF564953}"/>
              </a:ext>
            </a:extLst>
          </p:cNvPr>
          <p:cNvSpPr/>
          <p:nvPr/>
        </p:nvSpPr>
        <p:spPr>
          <a:xfrm>
            <a:off x="467543" y="1149340"/>
            <a:ext cx="8326333" cy="1446550"/>
          </a:xfrm>
          <a:prstGeom prst="rect">
            <a:avLst/>
          </a:prstGeom>
        </p:spPr>
        <p:txBody>
          <a:bodyPr wrap="square">
            <a:spAutoFit/>
          </a:bodyPr>
          <a:lstStyle/>
          <a:p>
            <a:r>
              <a:rPr lang="fr-FR" sz="1400" dirty="0" err="1">
                <a:latin typeface="Arial" panose="020B0604020202020204" pitchFamily="34" charset="0"/>
                <a:cs typeface="Arial" panose="020B0604020202020204" pitchFamily="34" charset="0"/>
              </a:rPr>
              <a:t>Angular</a:t>
            </a:r>
            <a:r>
              <a:rPr lang="fr-FR" sz="1400" dirty="0">
                <a:latin typeface="Arial" panose="020B0604020202020204" pitchFamily="34" charset="0"/>
                <a:cs typeface="Arial" panose="020B0604020202020204" pitchFamily="34" charset="0"/>
              </a:rPr>
              <a:t> prend en charge </a:t>
            </a:r>
            <a:r>
              <a:rPr lang="fr-FR" sz="1400" i="1" dirty="0">
                <a:latin typeface="Arial" panose="020B0604020202020204" pitchFamily="34" charset="0"/>
                <a:cs typeface="Arial" panose="020B0604020202020204" pitchFamily="34" charset="0"/>
              </a:rPr>
              <a:t>la liaison de données bidirectionnelle</a:t>
            </a:r>
            <a:r>
              <a:rPr lang="fr-FR" sz="1400" dirty="0">
                <a:latin typeface="Arial" panose="020B0604020202020204" pitchFamily="34" charset="0"/>
                <a:cs typeface="Arial" panose="020B0604020202020204" pitchFamily="34" charset="0"/>
              </a:rPr>
              <a:t> , un mécanisme permettant de coordonner des parties d'un modèle avec des parties d'un composant. Ajoutez une balise de liaison au modèle HTML pour indiquer à </a:t>
            </a:r>
            <a:r>
              <a:rPr lang="fr-FR" sz="1400" dirty="0" err="1">
                <a:latin typeface="Arial" panose="020B0604020202020204" pitchFamily="34" charset="0"/>
                <a:cs typeface="Arial" panose="020B0604020202020204" pitchFamily="34" charset="0"/>
              </a:rPr>
              <a:t>Angular</a:t>
            </a:r>
            <a:r>
              <a:rPr lang="fr-FR" sz="1400" dirty="0">
                <a:latin typeface="Arial" panose="020B0604020202020204" pitchFamily="34" charset="0"/>
                <a:cs typeface="Arial" panose="020B0604020202020204" pitchFamily="34" charset="0"/>
              </a:rPr>
              <a:t> comment connecter les deux côtés.</a:t>
            </a:r>
          </a:p>
          <a:p>
            <a:r>
              <a:rPr lang="fr-FR" sz="1400" dirty="0">
                <a:latin typeface="Arial" panose="020B0604020202020204" pitchFamily="34" charset="0"/>
                <a:cs typeface="Arial" panose="020B0604020202020204" pitchFamily="34" charset="0"/>
              </a:rPr>
              <a:t>Le diagramme suivant présente les quatre formes de balisage de liaison de données. Chaque forme a une direction: vers le DOM, depuis le DOM ou dans les deux sens.</a:t>
            </a:r>
          </a:p>
          <a:p>
            <a:endParaRPr lang="fr-FR" b="0" i="0" dirty="0">
              <a:effectLst/>
              <a:latin typeface="Arial" panose="020B0604020202020204" pitchFamily="34" charset="0"/>
              <a:cs typeface="Arial" panose="020B0604020202020204" pitchFamily="34" charset="0"/>
            </a:endParaRPr>
          </a:p>
        </p:txBody>
      </p:sp>
      <p:pic>
        <p:nvPicPr>
          <p:cNvPr id="4" name="Image 3">
            <a:extLst>
              <a:ext uri="{FF2B5EF4-FFF2-40B4-BE49-F238E27FC236}">
                <a16:creationId xmlns:a16="http://schemas.microsoft.com/office/drawing/2014/main" id="{9F3FAC96-F7CA-43B7-AD1C-4B2D2D175C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213" y="2798983"/>
            <a:ext cx="2793651" cy="2603175"/>
          </a:xfrm>
          <a:prstGeom prst="rect">
            <a:avLst/>
          </a:prstGeom>
        </p:spPr>
      </p:pic>
      <p:pic>
        <p:nvPicPr>
          <p:cNvPr id="7" name="Image 6" descr="Une image contenant capture d’écran&#10;&#10;Description générée avec un niveau de confiance très élevé">
            <a:extLst>
              <a:ext uri="{FF2B5EF4-FFF2-40B4-BE49-F238E27FC236}">
                <a16:creationId xmlns:a16="http://schemas.microsoft.com/office/drawing/2014/main" id="{386BC8EF-1E49-41EF-960E-06819CB9BE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4854" y="2798983"/>
            <a:ext cx="5315692" cy="1343212"/>
          </a:xfrm>
          <a:prstGeom prst="rect">
            <a:avLst/>
          </a:prstGeom>
        </p:spPr>
      </p:pic>
      <p:pic>
        <p:nvPicPr>
          <p:cNvPr id="12" name="Image 11" descr="Une image contenant capture d’écran&#10;&#10;Description générée avec un niveau de confiance très élevé">
            <a:extLst>
              <a:ext uri="{FF2B5EF4-FFF2-40B4-BE49-F238E27FC236}">
                <a16:creationId xmlns:a16="http://schemas.microsoft.com/office/drawing/2014/main" id="{035D0D58-A5BD-450A-936B-D7B48D0089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6788" y="4396568"/>
            <a:ext cx="5315692" cy="981212"/>
          </a:xfrm>
          <a:prstGeom prst="rect">
            <a:avLst/>
          </a:prstGeom>
        </p:spPr>
      </p:pic>
    </p:spTree>
    <p:extLst>
      <p:ext uri="{BB962C8B-B14F-4D97-AF65-F5344CB8AC3E}">
        <p14:creationId xmlns:p14="http://schemas.microsoft.com/office/powerpoint/2010/main" val="3699454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3482223-A3F9-4944-9CE4-82320EBFAA09}"/>
              </a:ext>
            </a:extLst>
          </p:cNvPr>
          <p:cNvSpPr>
            <a:spLocks noGrp="1"/>
          </p:cNvSpPr>
          <p:nvPr>
            <p:ph type="sldNum" sz="quarter" idx="13"/>
          </p:nvPr>
        </p:nvSpPr>
        <p:spPr/>
        <p:txBody>
          <a:bodyPr/>
          <a:lstStyle/>
          <a:p>
            <a:fld id="{55629684-967F-1947-AF63-4A9319553478}" type="slidenum">
              <a:rPr lang="en-US" smtClean="0"/>
              <a:pPr/>
              <a:t>29</a:t>
            </a:fld>
            <a:endParaRPr lang="en-US"/>
          </a:p>
        </p:txBody>
      </p:sp>
      <p:sp>
        <p:nvSpPr>
          <p:cNvPr id="3" name="Espace réservé du texte 2">
            <a:extLst>
              <a:ext uri="{FF2B5EF4-FFF2-40B4-BE49-F238E27FC236}">
                <a16:creationId xmlns:a16="http://schemas.microsoft.com/office/drawing/2014/main" id="{7897843B-211F-7041-A04F-FE5377CB9138}"/>
              </a:ext>
            </a:extLst>
          </p:cNvPr>
          <p:cNvSpPr>
            <a:spLocks noGrp="1"/>
          </p:cNvSpPr>
          <p:nvPr>
            <p:ph type="body" sz="quarter" idx="17"/>
          </p:nvPr>
        </p:nvSpPr>
        <p:spPr/>
        <p:txBody>
          <a:bodyPr>
            <a:normAutofit fontScale="25000" lnSpcReduction="20000"/>
          </a:bodyPr>
          <a:lstStyle/>
          <a:p>
            <a:endParaRPr lang="fr-FR"/>
          </a:p>
        </p:txBody>
      </p:sp>
      <p:sp>
        <p:nvSpPr>
          <p:cNvPr id="4" name="Espace réservé du texte 3">
            <a:extLst>
              <a:ext uri="{FF2B5EF4-FFF2-40B4-BE49-F238E27FC236}">
                <a16:creationId xmlns:a16="http://schemas.microsoft.com/office/drawing/2014/main" id="{0F058A4E-FAD8-CB44-8EBD-A8240CD2D0C5}"/>
              </a:ext>
            </a:extLst>
          </p:cNvPr>
          <p:cNvSpPr>
            <a:spLocks noGrp="1"/>
          </p:cNvSpPr>
          <p:nvPr>
            <p:ph type="body" sz="quarter" idx="18"/>
          </p:nvPr>
        </p:nvSpPr>
        <p:spPr/>
        <p:txBody>
          <a:bodyPr/>
          <a:lstStyle/>
          <a:p>
            <a:endParaRPr lang="fr-FR"/>
          </a:p>
        </p:txBody>
      </p:sp>
      <p:sp>
        <p:nvSpPr>
          <p:cNvPr id="5" name="Espace réservé du texte 4">
            <a:extLst>
              <a:ext uri="{FF2B5EF4-FFF2-40B4-BE49-F238E27FC236}">
                <a16:creationId xmlns:a16="http://schemas.microsoft.com/office/drawing/2014/main" id="{BD2092F3-50BE-2346-9518-4DC620C1CFB3}"/>
              </a:ext>
            </a:extLst>
          </p:cNvPr>
          <p:cNvSpPr>
            <a:spLocks noGrp="1"/>
          </p:cNvSpPr>
          <p:nvPr>
            <p:ph type="body" sz="quarter" idx="19"/>
          </p:nvPr>
        </p:nvSpPr>
        <p:spPr/>
        <p:txBody>
          <a:bodyPr/>
          <a:lstStyle/>
          <a:p>
            <a:endParaRPr lang="fr-FR"/>
          </a:p>
        </p:txBody>
      </p:sp>
      <p:sp>
        <p:nvSpPr>
          <p:cNvPr id="6" name="Espace réservé du texte 5">
            <a:extLst>
              <a:ext uri="{FF2B5EF4-FFF2-40B4-BE49-F238E27FC236}">
                <a16:creationId xmlns:a16="http://schemas.microsoft.com/office/drawing/2014/main" id="{08A1DE1D-3766-3240-8411-254E94CEA1D8}"/>
              </a:ext>
            </a:extLst>
          </p:cNvPr>
          <p:cNvSpPr>
            <a:spLocks noGrp="1"/>
          </p:cNvSpPr>
          <p:nvPr>
            <p:ph type="body" sz="quarter" idx="20"/>
          </p:nvPr>
        </p:nvSpPr>
        <p:spPr/>
        <p:txBody>
          <a:bodyPr/>
          <a:lstStyle/>
          <a:p>
            <a:endParaRPr lang="fr-FR"/>
          </a:p>
        </p:txBody>
      </p:sp>
      <p:sp>
        <p:nvSpPr>
          <p:cNvPr id="7" name="Espace réservé du texte 6">
            <a:extLst>
              <a:ext uri="{FF2B5EF4-FFF2-40B4-BE49-F238E27FC236}">
                <a16:creationId xmlns:a16="http://schemas.microsoft.com/office/drawing/2014/main" id="{F65BCCD2-D970-3347-9D12-1C61A9CF3D57}"/>
              </a:ext>
            </a:extLst>
          </p:cNvPr>
          <p:cNvSpPr>
            <a:spLocks noGrp="1"/>
          </p:cNvSpPr>
          <p:nvPr>
            <p:ph type="body" sz="quarter" idx="21"/>
          </p:nvPr>
        </p:nvSpPr>
        <p:spPr/>
        <p:txBody>
          <a:bodyPr/>
          <a:lstStyle/>
          <a:p>
            <a:endParaRPr lang="fr-FR"/>
          </a:p>
        </p:txBody>
      </p:sp>
      <p:sp>
        <p:nvSpPr>
          <p:cNvPr id="8" name="Espace réservé du texte 7">
            <a:extLst>
              <a:ext uri="{FF2B5EF4-FFF2-40B4-BE49-F238E27FC236}">
                <a16:creationId xmlns:a16="http://schemas.microsoft.com/office/drawing/2014/main" id="{6D898CA7-5FA1-D642-AA34-E2E8C85BD419}"/>
              </a:ext>
            </a:extLst>
          </p:cNvPr>
          <p:cNvSpPr>
            <a:spLocks noGrp="1"/>
          </p:cNvSpPr>
          <p:nvPr>
            <p:ph type="body" sz="quarter" idx="11"/>
          </p:nvPr>
        </p:nvSpPr>
        <p:spPr>
          <a:xfrm>
            <a:off x="323528" y="1361623"/>
            <a:ext cx="5975111" cy="855958"/>
          </a:xfrm>
        </p:spPr>
        <p:txBody>
          <a:bodyPr/>
          <a:lstStyle/>
          <a:p>
            <a:r>
              <a:rPr lang="fr-FR" dirty="0"/>
              <a:t>05- COMPONENT LIFE </a:t>
            </a:r>
            <a:r>
              <a:rPr lang="fr-FR" dirty="0" err="1"/>
              <a:t>CYCLe</a:t>
            </a:r>
            <a:endParaRPr lang="fr-FR" dirty="0"/>
          </a:p>
        </p:txBody>
      </p:sp>
      <p:sp>
        <p:nvSpPr>
          <p:cNvPr id="9" name="Espace réservé du texte 8">
            <a:extLst>
              <a:ext uri="{FF2B5EF4-FFF2-40B4-BE49-F238E27FC236}">
                <a16:creationId xmlns:a16="http://schemas.microsoft.com/office/drawing/2014/main" id="{72070811-C69E-5541-A5F7-F81B67DCF275}"/>
              </a:ext>
            </a:extLst>
          </p:cNvPr>
          <p:cNvSpPr>
            <a:spLocks noGrp="1"/>
          </p:cNvSpPr>
          <p:nvPr>
            <p:ph type="body" sz="quarter" idx="10"/>
          </p:nvPr>
        </p:nvSpPr>
        <p:spPr/>
        <p:txBody>
          <a:bodyPr/>
          <a:lstStyle/>
          <a:p>
            <a:endParaRPr lang="fr-FR"/>
          </a:p>
        </p:txBody>
      </p:sp>
    </p:spTree>
    <p:extLst>
      <p:ext uri="{BB962C8B-B14F-4D97-AF65-F5344CB8AC3E}">
        <p14:creationId xmlns:p14="http://schemas.microsoft.com/office/powerpoint/2010/main" val="480366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2"/>
          <p:cNvSpPr>
            <a:spLocks noGrp="1"/>
          </p:cNvSpPr>
          <p:nvPr>
            <p:ph type="sldNum" sz="quarter" idx="12"/>
          </p:nvPr>
        </p:nvSpPr>
        <p:spPr>
          <a:xfrm>
            <a:off x="8604449" y="5409001"/>
            <a:ext cx="438870" cy="287999"/>
          </a:xfrm>
        </p:spPr>
        <p:txBody>
          <a:bodyPr/>
          <a:lstStyle/>
          <a:p>
            <a:r>
              <a:rPr lang="fr-FR" dirty="0"/>
              <a:t>7</a:t>
            </a:r>
          </a:p>
        </p:txBody>
      </p:sp>
      <p:sp>
        <p:nvSpPr>
          <p:cNvPr id="43" name="Titre 3"/>
          <p:cNvSpPr>
            <a:spLocks noGrp="1"/>
          </p:cNvSpPr>
          <p:nvPr>
            <p:ph type="title"/>
          </p:nvPr>
        </p:nvSpPr>
        <p:spPr>
          <a:xfrm>
            <a:off x="261877" y="192573"/>
            <a:ext cx="8532000" cy="461665"/>
          </a:xfrm>
        </p:spPr>
        <p:txBody>
          <a:bodyPr>
            <a:normAutofit fontScale="90000"/>
          </a:bodyPr>
          <a:lstStyle/>
          <a:p>
            <a:r>
              <a:rPr lang="fr-FR" b="1" dirty="0" err="1">
                <a:solidFill>
                  <a:schemeClr val="tx1">
                    <a:lumMod val="75000"/>
                    <a:lumOff val="25000"/>
                  </a:schemeClr>
                </a:solidFill>
                <a:latin typeface="Arial Narrow"/>
              </a:rPr>
              <a:t>Typescript</a:t>
            </a:r>
            <a:endParaRPr lang="fr-FR" dirty="0">
              <a:solidFill>
                <a:schemeClr val="tx1">
                  <a:lumMod val="75000"/>
                  <a:lumOff val="25000"/>
                </a:schemeClr>
              </a:solidFill>
              <a:latin typeface="Arial Narrow" panose="020B0606020202030204" pitchFamily="34" charset="0"/>
            </a:endParaRPr>
          </a:p>
        </p:txBody>
      </p:sp>
      <p:sp>
        <p:nvSpPr>
          <p:cNvPr id="54" name="AutoShape 2"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p>
        </p:txBody>
      </p:sp>
      <p:sp>
        <p:nvSpPr>
          <p:cNvPr id="55" name="AutoShape 4"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p>
        </p:txBody>
      </p:sp>
      <p:sp>
        <p:nvSpPr>
          <p:cNvPr id="151" name="Rectangle 150"/>
          <p:cNvSpPr/>
          <p:nvPr/>
        </p:nvSpPr>
        <p:spPr>
          <a:xfrm>
            <a:off x="395535" y="713196"/>
            <a:ext cx="8532000" cy="2392963"/>
          </a:xfrm>
          <a:prstGeom prst="rect">
            <a:avLst/>
          </a:prstGeom>
        </p:spPr>
        <p:txBody>
          <a:bodyPr wrap="square">
            <a:spAutoFit/>
          </a:bodyPr>
          <a:lstStyle/>
          <a:p>
            <a:pPr marL="285750" lvl="2" indent="-285750">
              <a:spcBef>
                <a:spcPts val="1500"/>
              </a:spcBef>
              <a:buClr>
                <a:schemeClr val="tx2"/>
              </a:buClr>
              <a:buSzPct val="100000"/>
              <a:buFont typeface="Arial" panose="020B0604020202020204" pitchFamily="34" charset="0"/>
              <a:buChar char="•"/>
              <a:defRPr/>
            </a:pPr>
            <a:r>
              <a:rPr lang="fr-FR" sz="1600" dirty="0" err="1">
                <a:latin typeface="Arial" panose="020B0604020202020204" pitchFamily="34" charset="0"/>
                <a:cs typeface="Arial" panose="020B0604020202020204" pitchFamily="34" charset="0"/>
              </a:rPr>
              <a:t>TypeScript</a:t>
            </a:r>
            <a:r>
              <a:rPr lang="fr-FR" sz="1600" dirty="0">
                <a:latin typeface="Arial" panose="020B0604020202020204" pitchFamily="34" charset="0"/>
                <a:cs typeface="Arial" panose="020B0604020202020204" pitchFamily="34" charset="0"/>
              </a:rPr>
              <a:t> vous permet d'écrire du code JavaScript comme vous le souhaitez vraiment. </a:t>
            </a:r>
          </a:p>
          <a:p>
            <a:pPr marL="285750" lvl="2" indent="-285750">
              <a:spcBef>
                <a:spcPts val="1500"/>
              </a:spcBef>
              <a:buClr>
                <a:schemeClr val="tx2"/>
              </a:buClr>
              <a:buSzPct val="100000"/>
              <a:buFont typeface="Arial" panose="020B0604020202020204" pitchFamily="34" charset="0"/>
              <a:buChar char="•"/>
              <a:defRPr/>
            </a:pPr>
            <a:r>
              <a:rPr lang="fr-FR" sz="1600" dirty="0">
                <a:latin typeface="Arial" panose="020B0604020202020204" pitchFamily="34" charset="0"/>
                <a:cs typeface="Arial" panose="020B0604020202020204" pitchFamily="34" charset="0"/>
              </a:rPr>
              <a:t>Une sous-ensemble typé de JavaScript qui se compile en JavaScript pur. </a:t>
            </a:r>
          </a:p>
          <a:p>
            <a:pPr marL="285750" lvl="2" indent="-285750">
              <a:spcBef>
                <a:spcPts val="1500"/>
              </a:spcBef>
              <a:buClr>
                <a:schemeClr val="tx2"/>
              </a:buClr>
              <a:buSzPct val="100000"/>
              <a:buFont typeface="Arial" panose="020B0604020202020204" pitchFamily="34" charset="0"/>
              <a:buChar char="•"/>
              <a:defRPr/>
            </a:pPr>
            <a:r>
              <a:rPr lang="fr-FR" sz="1600" dirty="0">
                <a:latin typeface="Arial" panose="020B0604020202020204" pitchFamily="34" charset="0"/>
                <a:cs typeface="Arial" panose="020B0604020202020204" pitchFamily="34" charset="0"/>
              </a:rPr>
              <a:t>Purement orienté objet avec des classes, des interfaces et typé statiquement comme C # ou Java. </a:t>
            </a:r>
          </a:p>
          <a:p>
            <a:pPr marL="285750" lvl="2" indent="-285750">
              <a:spcBef>
                <a:spcPts val="1500"/>
              </a:spcBef>
              <a:buClr>
                <a:schemeClr val="tx2"/>
              </a:buClr>
              <a:buSzPct val="100000"/>
              <a:buFont typeface="Arial" panose="020B0604020202020204" pitchFamily="34" charset="0"/>
              <a:buChar char="•"/>
              <a:defRPr/>
            </a:pPr>
            <a:r>
              <a:rPr lang="fr-FR" sz="1600" dirty="0">
                <a:latin typeface="Arial" panose="020B0604020202020204" pitchFamily="34" charset="0"/>
                <a:cs typeface="Arial" panose="020B0604020202020204" pitchFamily="34" charset="0"/>
              </a:rPr>
              <a:t>Le </a:t>
            </a:r>
            <a:r>
              <a:rPr lang="fr-FR" sz="1600" dirty="0" err="1">
                <a:latin typeface="Arial" panose="020B0604020202020204" pitchFamily="34" charset="0"/>
                <a:cs typeface="Arial" panose="020B0604020202020204" pitchFamily="34" charset="0"/>
              </a:rPr>
              <a:t>framework</a:t>
            </a:r>
            <a:r>
              <a:rPr lang="fr-FR" sz="1600" dirty="0">
                <a:latin typeface="Arial" panose="020B0604020202020204" pitchFamily="34" charset="0"/>
                <a:cs typeface="Arial" panose="020B0604020202020204" pitchFamily="34" charset="0"/>
              </a:rPr>
              <a:t> JavaScript populaire </a:t>
            </a:r>
            <a:r>
              <a:rPr lang="fr-FR" sz="1600" dirty="0" err="1">
                <a:latin typeface="Arial" panose="020B0604020202020204" pitchFamily="34" charset="0"/>
                <a:cs typeface="Arial" panose="020B0604020202020204" pitchFamily="34" charset="0"/>
              </a:rPr>
              <a:t>Angular</a:t>
            </a:r>
            <a:r>
              <a:rPr lang="fr-FR" sz="1600" dirty="0">
                <a:latin typeface="Arial" panose="020B0604020202020204" pitchFamily="34" charset="0"/>
                <a:cs typeface="Arial" panose="020B0604020202020204" pitchFamily="34" charset="0"/>
              </a:rPr>
              <a:t>  est écrite en </a:t>
            </a:r>
            <a:r>
              <a:rPr lang="fr-FR" sz="1600" dirty="0" err="1">
                <a:latin typeface="Arial" panose="020B0604020202020204" pitchFamily="34" charset="0"/>
                <a:cs typeface="Arial" panose="020B0604020202020204" pitchFamily="34" charset="0"/>
              </a:rPr>
              <a:t>TypeScript</a:t>
            </a:r>
            <a:r>
              <a:rPr lang="fr-FR" sz="1600" dirty="0">
                <a:latin typeface="Arial" panose="020B0604020202020204" pitchFamily="34" charset="0"/>
                <a:cs typeface="Arial" panose="020B0604020202020204" pitchFamily="34" charset="0"/>
              </a:rPr>
              <a:t>. maitriser </a:t>
            </a:r>
            <a:r>
              <a:rPr lang="fr-FR" sz="1600" dirty="0" err="1">
                <a:latin typeface="Arial" panose="020B0604020202020204" pitchFamily="34" charset="0"/>
                <a:cs typeface="Arial" panose="020B0604020202020204" pitchFamily="34" charset="0"/>
              </a:rPr>
              <a:t>TypeScript</a:t>
            </a:r>
            <a:r>
              <a:rPr lang="fr-FR" sz="1600" dirty="0">
                <a:latin typeface="Arial" panose="020B0604020202020204" pitchFamily="34" charset="0"/>
                <a:cs typeface="Arial" panose="020B0604020202020204" pitchFamily="34" charset="0"/>
              </a:rPr>
              <a:t> peut aider les programmeurs à écrire des programmes orientés objet et à les compiler en JavaScript, à la fois côté serveur et côté client.</a:t>
            </a:r>
            <a:endParaRPr lang="fr-FR" sz="1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8" name="Espace réservé du pied de page 9"/>
          <p:cNvSpPr txBox="1">
            <a:spLocks/>
          </p:cNvSpPr>
          <p:nvPr/>
        </p:nvSpPr>
        <p:spPr>
          <a:xfrm>
            <a:off x="283698" y="5427001"/>
            <a:ext cx="4824536" cy="287999"/>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s-IS" sz="1000" dirty="0">
                <a:solidFill>
                  <a:srgbClr val="FFFFFF">
                    <a:lumMod val="65000"/>
                  </a:srgbClr>
                </a:solidFill>
                <a:latin typeface="DIN Next LT Pro Light Condensed" charset="0"/>
                <a:ea typeface="DIN Next LT Pro Light Condensed" charset="0"/>
                <a:cs typeface="DIN Next LT Pro Light Condensed" charset="0"/>
              </a:rPr>
              <a:t>© SQLI GROUP | 2018</a:t>
            </a:r>
          </a:p>
        </p:txBody>
      </p:sp>
    </p:spTree>
    <p:extLst>
      <p:ext uri="{BB962C8B-B14F-4D97-AF65-F5344CB8AC3E}">
        <p14:creationId xmlns:p14="http://schemas.microsoft.com/office/powerpoint/2010/main" val="5979269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dissolve">
                                      <p:cBhvr>
                                        <p:cTn id="7"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2"/>
          <p:cNvSpPr>
            <a:spLocks noGrp="1"/>
          </p:cNvSpPr>
          <p:nvPr>
            <p:ph type="sldNum" sz="quarter" idx="12"/>
          </p:nvPr>
        </p:nvSpPr>
        <p:spPr>
          <a:xfrm>
            <a:off x="8604449" y="5409001"/>
            <a:ext cx="438870" cy="287999"/>
          </a:xfrm>
        </p:spPr>
        <p:txBody>
          <a:bodyPr/>
          <a:lstStyle/>
          <a:p>
            <a:r>
              <a:rPr lang="fr-FR" dirty="0">
                <a:latin typeface="Arial" panose="020B0604020202020204" pitchFamily="34" charset="0"/>
                <a:cs typeface="Arial" panose="020B0604020202020204" pitchFamily="34" charset="0"/>
              </a:rPr>
              <a:t>7</a:t>
            </a:r>
          </a:p>
        </p:txBody>
      </p:sp>
      <p:sp>
        <p:nvSpPr>
          <p:cNvPr id="43" name="Titre 3"/>
          <p:cNvSpPr>
            <a:spLocks noGrp="1"/>
          </p:cNvSpPr>
          <p:nvPr>
            <p:ph type="title"/>
          </p:nvPr>
        </p:nvSpPr>
        <p:spPr>
          <a:xfrm>
            <a:off x="261877" y="192573"/>
            <a:ext cx="8532000" cy="461665"/>
          </a:xfrm>
        </p:spPr>
        <p:txBody>
          <a:bodyPr>
            <a:normAutofit fontScale="90000"/>
          </a:bodyPr>
          <a:lstStyle/>
          <a:p>
            <a:r>
              <a:rPr lang="fr-FR" b="1" dirty="0">
                <a:solidFill>
                  <a:schemeClr val="tx1">
                    <a:lumMod val="75000"/>
                    <a:lumOff val="25000"/>
                  </a:schemeClr>
                </a:solidFill>
                <a:latin typeface="Arial" panose="020B0604020202020204" pitchFamily="34" charset="0"/>
                <a:cs typeface="Arial" panose="020B0604020202020204" pitchFamily="34" charset="0"/>
              </a:rPr>
              <a:t>Components</a:t>
            </a:r>
            <a:endParaRPr lang="fr-F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4" name="AutoShape 2"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latin typeface="Arial" panose="020B0604020202020204" pitchFamily="34" charset="0"/>
              <a:cs typeface="Arial" panose="020B0604020202020204" pitchFamily="34" charset="0"/>
            </a:endParaRPr>
          </a:p>
        </p:txBody>
      </p:sp>
      <p:sp>
        <p:nvSpPr>
          <p:cNvPr id="55" name="AutoShape 4"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latin typeface="Arial" panose="020B0604020202020204" pitchFamily="34" charset="0"/>
              <a:cs typeface="Arial" panose="020B0604020202020204" pitchFamily="34" charset="0"/>
            </a:endParaRPr>
          </a:p>
        </p:txBody>
      </p:sp>
      <p:sp>
        <p:nvSpPr>
          <p:cNvPr id="8" name="Espace réservé du pied de page 9"/>
          <p:cNvSpPr txBox="1">
            <a:spLocks/>
          </p:cNvSpPr>
          <p:nvPr/>
        </p:nvSpPr>
        <p:spPr>
          <a:xfrm>
            <a:off x="283698" y="5427001"/>
            <a:ext cx="4824536" cy="287999"/>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s-IS" sz="1000" dirty="0">
                <a:solidFill>
                  <a:srgbClr val="FFFFFF">
                    <a:lumMod val="65000"/>
                  </a:srgbClr>
                </a:solidFill>
                <a:latin typeface="Arial" panose="020B0604020202020204" pitchFamily="34" charset="0"/>
                <a:ea typeface="DIN Next LT Pro Light Condensed" charset="0"/>
                <a:cs typeface="Arial" panose="020B0604020202020204" pitchFamily="34" charset="0"/>
              </a:rPr>
              <a:t>© SQLI GROUP | 2018</a:t>
            </a:r>
          </a:p>
        </p:txBody>
      </p:sp>
      <p:sp>
        <p:nvSpPr>
          <p:cNvPr id="11" name="Rectangle 10">
            <a:extLst>
              <a:ext uri="{FF2B5EF4-FFF2-40B4-BE49-F238E27FC236}">
                <a16:creationId xmlns:a16="http://schemas.microsoft.com/office/drawing/2014/main" id="{1AAA6FB9-CDED-46A4-BD9C-A4A73976E4B5}"/>
              </a:ext>
            </a:extLst>
          </p:cNvPr>
          <p:cNvSpPr/>
          <p:nvPr/>
        </p:nvSpPr>
        <p:spPr>
          <a:xfrm>
            <a:off x="355479" y="800896"/>
            <a:ext cx="8468405" cy="338554"/>
          </a:xfrm>
          <a:prstGeom prst="rect">
            <a:avLst/>
          </a:prstGeom>
        </p:spPr>
        <p:txBody>
          <a:bodyPr wrap="square">
            <a:spAutoFit/>
          </a:bodyPr>
          <a:lstStyle/>
          <a:p>
            <a:pPr marL="252000" lvl="2" indent="-252000">
              <a:spcBef>
                <a:spcPts val="1500"/>
              </a:spcBef>
              <a:buClr>
                <a:schemeClr val="tx2"/>
              </a:buClr>
              <a:buSzPct val="100000"/>
              <a:buFont typeface="Lucida Grande"/>
              <a:buChar char="+"/>
              <a:defRPr/>
            </a:pPr>
            <a:r>
              <a:rPr lang="fr-FR" sz="1600" dirty="0">
                <a:latin typeface="Arial" panose="020B0604020202020204" pitchFamily="34" charset="0"/>
                <a:cs typeface="Arial" panose="020B0604020202020204" pitchFamily="34" charset="0"/>
              </a:rPr>
              <a:t>Component </a:t>
            </a:r>
            <a:r>
              <a:rPr lang="fr-FR" sz="1600" dirty="0" err="1">
                <a:latin typeface="Arial" panose="020B0604020202020204" pitchFamily="34" charset="0"/>
                <a:cs typeface="Arial" panose="020B0604020202020204" pitchFamily="34" charset="0"/>
              </a:rPr>
              <a:t>lifeCycle</a:t>
            </a:r>
            <a:r>
              <a:rPr lang="fr-FR"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4C587B71-05A0-40F9-8478-948FFF564953}"/>
              </a:ext>
            </a:extLst>
          </p:cNvPr>
          <p:cNvSpPr/>
          <p:nvPr/>
        </p:nvSpPr>
        <p:spPr>
          <a:xfrm>
            <a:off x="467543" y="1149340"/>
            <a:ext cx="8326333" cy="369332"/>
          </a:xfrm>
          <a:prstGeom prst="rect">
            <a:avLst/>
          </a:prstGeom>
        </p:spPr>
        <p:txBody>
          <a:bodyPr wrap="square">
            <a:spAutoFit/>
          </a:bodyPr>
          <a:lstStyle/>
          <a:p>
            <a:endParaRPr lang="fr-FR" b="0" i="0" dirty="0">
              <a:effectLst/>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E83DB01-E0D5-487A-B934-9382D66819DA}"/>
              </a:ext>
            </a:extLst>
          </p:cNvPr>
          <p:cNvSpPr/>
          <p:nvPr/>
        </p:nvSpPr>
        <p:spPr>
          <a:xfrm>
            <a:off x="611560" y="1103174"/>
            <a:ext cx="8268986" cy="1200329"/>
          </a:xfrm>
          <a:prstGeom prst="rect">
            <a:avLst/>
          </a:prstGeom>
        </p:spPr>
        <p:txBody>
          <a:bodyPr wrap="square">
            <a:spAutoFit/>
          </a:bodyPr>
          <a:lstStyle/>
          <a:p>
            <a:r>
              <a:rPr lang="fr-FR" dirty="0">
                <a:latin typeface="Arial" panose="020B0604020202020204" pitchFamily="34" charset="0"/>
                <a:cs typeface="Arial" panose="020B0604020202020204" pitchFamily="34" charset="0"/>
              </a:rPr>
              <a:t>Les instances de composant ont un cycle de vie puisque </a:t>
            </a:r>
            <a:r>
              <a:rPr lang="fr-FR" dirty="0" err="1">
                <a:latin typeface="Arial" panose="020B0604020202020204" pitchFamily="34" charset="0"/>
                <a:cs typeface="Arial" panose="020B0604020202020204" pitchFamily="34" charset="0"/>
              </a:rPr>
              <a:t>Angular</a:t>
            </a:r>
            <a:r>
              <a:rPr lang="fr-FR" dirty="0">
                <a:latin typeface="Arial" panose="020B0604020202020204" pitchFamily="34" charset="0"/>
                <a:cs typeface="Arial" panose="020B0604020202020204" pitchFamily="34" charset="0"/>
              </a:rPr>
              <a:t> les crée, les met à jour et les détruit. Les développeurs peuvent exploiter les moments clés de ce cycle de vie en implémentant une ou plusieurs interfaces de cycle de vie dans la </a:t>
            </a:r>
            <a:r>
              <a:rPr lang="fr-FR" dirty="0" err="1">
                <a:latin typeface="Arial" panose="020B0604020202020204" pitchFamily="34" charset="0"/>
                <a:cs typeface="Arial" panose="020B0604020202020204" pitchFamily="34" charset="0"/>
              </a:rPr>
              <a:t>corebibliothèque</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Angular</a:t>
            </a:r>
            <a:r>
              <a:rPr lang="fr-FR" dirty="0">
                <a:latin typeface="Arial" panose="020B0604020202020204" pitchFamily="34" charset="0"/>
                <a:cs typeface="Arial" panose="020B0604020202020204" pitchFamily="34" charset="0"/>
              </a:rPr>
              <a:t> .</a:t>
            </a:r>
          </a:p>
        </p:txBody>
      </p:sp>
      <p:pic>
        <p:nvPicPr>
          <p:cNvPr id="13" name="Image 12" descr="Une image contenant capture d’écran&#10;&#10;Description générée avec un niveau de confiance très élevé">
            <a:extLst>
              <a:ext uri="{FF2B5EF4-FFF2-40B4-BE49-F238E27FC236}">
                <a16:creationId xmlns:a16="http://schemas.microsoft.com/office/drawing/2014/main" id="{63ECCA4E-57F6-4BC6-BD32-ACB8E38BC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2281428"/>
            <a:ext cx="7232732" cy="2382817"/>
          </a:xfrm>
          <a:prstGeom prst="rect">
            <a:avLst/>
          </a:prstGeom>
        </p:spPr>
      </p:pic>
    </p:spTree>
    <p:extLst>
      <p:ext uri="{BB962C8B-B14F-4D97-AF65-F5344CB8AC3E}">
        <p14:creationId xmlns:p14="http://schemas.microsoft.com/office/powerpoint/2010/main" val="38293243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2"/>
          <p:cNvSpPr>
            <a:spLocks noGrp="1"/>
          </p:cNvSpPr>
          <p:nvPr>
            <p:ph type="sldNum" sz="quarter" idx="12"/>
          </p:nvPr>
        </p:nvSpPr>
        <p:spPr>
          <a:xfrm>
            <a:off x="8604449" y="5409001"/>
            <a:ext cx="438870" cy="287999"/>
          </a:xfrm>
        </p:spPr>
        <p:txBody>
          <a:bodyPr/>
          <a:lstStyle/>
          <a:p>
            <a:r>
              <a:rPr lang="fr-FR" dirty="0">
                <a:latin typeface="Arial" panose="020B0604020202020204" pitchFamily="34" charset="0"/>
                <a:cs typeface="Arial" panose="020B0604020202020204" pitchFamily="34" charset="0"/>
              </a:rPr>
              <a:t>7</a:t>
            </a:r>
          </a:p>
        </p:txBody>
      </p:sp>
      <p:sp>
        <p:nvSpPr>
          <p:cNvPr id="43" name="Titre 3"/>
          <p:cNvSpPr>
            <a:spLocks noGrp="1"/>
          </p:cNvSpPr>
          <p:nvPr>
            <p:ph type="title"/>
          </p:nvPr>
        </p:nvSpPr>
        <p:spPr>
          <a:xfrm>
            <a:off x="261877" y="192573"/>
            <a:ext cx="8532000" cy="461665"/>
          </a:xfrm>
        </p:spPr>
        <p:txBody>
          <a:bodyPr>
            <a:normAutofit fontScale="90000"/>
          </a:bodyPr>
          <a:lstStyle/>
          <a:p>
            <a:r>
              <a:rPr lang="fr-FR" b="1" dirty="0">
                <a:solidFill>
                  <a:schemeClr val="tx1">
                    <a:lumMod val="75000"/>
                    <a:lumOff val="25000"/>
                  </a:schemeClr>
                </a:solidFill>
                <a:latin typeface="Arial" panose="020B0604020202020204" pitchFamily="34" charset="0"/>
                <a:cs typeface="Arial" panose="020B0604020202020204" pitchFamily="34" charset="0"/>
              </a:rPr>
              <a:t>Components</a:t>
            </a:r>
            <a:endParaRPr lang="fr-F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4" name="AutoShape 2"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latin typeface="Arial" panose="020B0604020202020204" pitchFamily="34" charset="0"/>
              <a:cs typeface="Arial" panose="020B0604020202020204" pitchFamily="34" charset="0"/>
            </a:endParaRPr>
          </a:p>
        </p:txBody>
      </p:sp>
      <p:sp>
        <p:nvSpPr>
          <p:cNvPr id="55" name="AutoShape 4"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latin typeface="Arial" panose="020B0604020202020204" pitchFamily="34" charset="0"/>
              <a:cs typeface="Arial" panose="020B0604020202020204" pitchFamily="34" charset="0"/>
            </a:endParaRPr>
          </a:p>
        </p:txBody>
      </p:sp>
      <p:sp>
        <p:nvSpPr>
          <p:cNvPr id="8" name="Espace réservé du pied de page 9"/>
          <p:cNvSpPr txBox="1">
            <a:spLocks/>
          </p:cNvSpPr>
          <p:nvPr/>
        </p:nvSpPr>
        <p:spPr>
          <a:xfrm>
            <a:off x="283698" y="5427001"/>
            <a:ext cx="4824536" cy="287999"/>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s-IS" sz="1000" dirty="0">
                <a:solidFill>
                  <a:srgbClr val="FFFFFF">
                    <a:lumMod val="65000"/>
                  </a:srgbClr>
                </a:solidFill>
                <a:latin typeface="Arial" panose="020B0604020202020204" pitchFamily="34" charset="0"/>
                <a:ea typeface="DIN Next LT Pro Light Condensed" charset="0"/>
                <a:cs typeface="Arial" panose="020B0604020202020204" pitchFamily="34" charset="0"/>
              </a:rPr>
              <a:t>© SQLI GROUP | 2018</a:t>
            </a:r>
          </a:p>
        </p:txBody>
      </p:sp>
      <p:sp>
        <p:nvSpPr>
          <p:cNvPr id="11" name="Rectangle 10">
            <a:extLst>
              <a:ext uri="{FF2B5EF4-FFF2-40B4-BE49-F238E27FC236}">
                <a16:creationId xmlns:a16="http://schemas.microsoft.com/office/drawing/2014/main" id="{1AAA6FB9-CDED-46A4-BD9C-A4A73976E4B5}"/>
              </a:ext>
            </a:extLst>
          </p:cNvPr>
          <p:cNvSpPr/>
          <p:nvPr/>
        </p:nvSpPr>
        <p:spPr>
          <a:xfrm>
            <a:off x="355479" y="800896"/>
            <a:ext cx="8468405" cy="338554"/>
          </a:xfrm>
          <a:prstGeom prst="rect">
            <a:avLst/>
          </a:prstGeom>
        </p:spPr>
        <p:txBody>
          <a:bodyPr wrap="square">
            <a:spAutoFit/>
          </a:bodyPr>
          <a:lstStyle/>
          <a:p>
            <a:pPr marL="252000" lvl="2" indent="-252000">
              <a:spcBef>
                <a:spcPts val="1500"/>
              </a:spcBef>
              <a:buClr>
                <a:schemeClr val="tx2"/>
              </a:buClr>
              <a:buSzPct val="100000"/>
              <a:buFont typeface="Lucida Grande"/>
              <a:buChar char="+"/>
              <a:defRPr/>
            </a:pPr>
            <a:r>
              <a:rPr lang="fr-FR" sz="1600" dirty="0">
                <a:latin typeface="Arial" panose="020B0604020202020204" pitchFamily="34" charset="0"/>
                <a:cs typeface="Arial" panose="020B0604020202020204" pitchFamily="34" charset="0"/>
              </a:rPr>
              <a:t>Component </a:t>
            </a:r>
            <a:r>
              <a:rPr lang="fr-FR" sz="1600" dirty="0" err="1">
                <a:latin typeface="Arial" panose="020B0604020202020204" pitchFamily="34" charset="0"/>
                <a:cs typeface="Arial" panose="020B0604020202020204" pitchFamily="34" charset="0"/>
              </a:rPr>
              <a:t>lifeCycle</a:t>
            </a:r>
            <a:r>
              <a:rPr lang="fr-FR" sz="16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4C587B71-05A0-40F9-8478-948FFF564953}"/>
              </a:ext>
            </a:extLst>
          </p:cNvPr>
          <p:cNvSpPr/>
          <p:nvPr/>
        </p:nvSpPr>
        <p:spPr>
          <a:xfrm>
            <a:off x="467543" y="1149340"/>
            <a:ext cx="8326333" cy="369332"/>
          </a:xfrm>
          <a:prstGeom prst="rect">
            <a:avLst/>
          </a:prstGeom>
        </p:spPr>
        <p:txBody>
          <a:bodyPr wrap="square">
            <a:spAutoFit/>
          </a:bodyPr>
          <a:lstStyle/>
          <a:p>
            <a:endParaRPr lang="fr-FR" b="0" i="0" dirty="0">
              <a:effectLst/>
              <a:latin typeface="Arial" panose="020B0604020202020204" pitchFamily="34" charset="0"/>
              <a:cs typeface="Arial" panose="020B0604020202020204" pitchFamily="34" charset="0"/>
            </a:endParaRPr>
          </a:p>
        </p:txBody>
      </p:sp>
      <p:graphicFrame>
        <p:nvGraphicFramePr>
          <p:cNvPr id="4" name="Tableau 3">
            <a:extLst>
              <a:ext uri="{FF2B5EF4-FFF2-40B4-BE49-F238E27FC236}">
                <a16:creationId xmlns:a16="http://schemas.microsoft.com/office/drawing/2014/main" id="{D2FCC10C-33E2-4FB8-9B44-B7EAFD5E47CD}"/>
              </a:ext>
            </a:extLst>
          </p:cNvPr>
          <p:cNvGraphicFramePr>
            <a:graphicFrameLocks noGrp="1"/>
          </p:cNvGraphicFramePr>
          <p:nvPr>
            <p:extLst>
              <p:ext uri="{D42A27DB-BD31-4B8C-83A1-F6EECF244321}">
                <p14:modId xmlns:p14="http://schemas.microsoft.com/office/powerpoint/2010/main" val="3811062720"/>
              </p:ext>
            </p:extLst>
          </p:nvPr>
        </p:nvGraphicFramePr>
        <p:xfrm>
          <a:off x="395536" y="1129308"/>
          <a:ext cx="8208913" cy="4450048"/>
        </p:xfrm>
        <a:graphic>
          <a:graphicData uri="http://schemas.openxmlformats.org/drawingml/2006/table">
            <a:tbl>
              <a:tblPr/>
              <a:tblGrid>
                <a:gridCol w="1641783">
                  <a:extLst>
                    <a:ext uri="{9D8B030D-6E8A-4147-A177-3AD203B41FA5}">
                      <a16:colId xmlns:a16="http://schemas.microsoft.com/office/drawing/2014/main" val="1699546260"/>
                    </a:ext>
                  </a:extLst>
                </a:gridCol>
                <a:gridCol w="6567130">
                  <a:extLst>
                    <a:ext uri="{9D8B030D-6E8A-4147-A177-3AD203B41FA5}">
                      <a16:colId xmlns:a16="http://schemas.microsoft.com/office/drawing/2014/main" val="3233730618"/>
                    </a:ext>
                  </a:extLst>
                </a:gridCol>
              </a:tblGrid>
              <a:tr h="206583">
                <a:tc>
                  <a:txBody>
                    <a:bodyPr/>
                    <a:lstStyle/>
                    <a:p>
                      <a:pPr algn="l" fontAlgn="t"/>
                      <a:r>
                        <a:rPr lang="fr-FR" sz="1000" b="1" dirty="0">
                          <a:effectLst/>
                          <a:latin typeface="Arial" panose="020B0604020202020204" pitchFamily="34" charset="0"/>
                          <a:cs typeface="Arial" panose="020B0604020202020204" pitchFamily="34" charset="0"/>
                        </a:rPr>
                        <a:t>Hook</a:t>
                      </a:r>
                    </a:p>
                  </a:txBody>
                  <a:tcPr marL="54364" marR="54364" marT="54364" marB="54364">
                    <a:lnL>
                      <a:noFill/>
                    </a:lnL>
                    <a:lnR w="9525" cap="flat" cmpd="sng" algn="ctr">
                      <a:solidFill>
                        <a:srgbClr val="DBDBDB"/>
                      </a:solidFill>
                      <a:prstDash val="solid"/>
                      <a:round/>
                      <a:headEnd type="none" w="med" len="med"/>
                      <a:tailEnd type="none" w="med" len="med"/>
                    </a:lnR>
                    <a:lnT>
                      <a:noFill/>
                    </a:lnT>
                    <a:lnB w="9525" cap="flat" cmpd="sng" algn="ctr">
                      <a:solidFill>
                        <a:srgbClr val="DBDBDB"/>
                      </a:solidFill>
                      <a:prstDash val="solid"/>
                      <a:round/>
                      <a:headEnd type="none" w="med" len="med"/>
                      <a:tailEnd type="none" w="med" len="med"/>
                    </a:lnB>
                    <a:solidFill>
                      <a:srgbClr val="FAFAFA"/>
                    </a:solidFill>
                  </a:tcPr>
                </a:tc>
                <a:tc>
                  <a:txBody>
                    <a:bodyPr/>
                    <a:lstStyle/>
                    <a:p>
                      <a:pPr algn="l" fontAlgn="t"/>
                      <a:r>
                        <a:rPr lang="fr-FR" sz="1000" b="1" dirty="0">
                          <a:effectLst/>
                          <a:latin typeface="Arial" panose="020B0604020202020204" pitchFamily="34" charset="0"/>
                          <a:cs typeface="Arial" panose="020B0604020202020204" pitchFamily="34" charset="0"/>
                        </a:rPr>
                        <a:t>Description and Timing</a:t>
                      </a:r>
                    </a:p>
                  </a:txBody>
                  <a:tcPr marL="54364" marR="54364" marT="54364" marB="54364">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a:noFill/>
                    </a:lnT>
                    <a:lnB w="9525" cap="flat" cmpd="sng" algn="ctr">
                      <a:solidFill>
                        <a:srgbClr val="DBDBDB"/>
                      </a:solidFill>
                      <a:prstDash val="solid"/>
                      <a:round/>
                      <a:headEnd type="none" w="med" len="med"/>
                      <a:tailEnd type="none" w="med" len="med"/>
                    </a:lnB>
                    <a:solidFill>
                      <a:srgbClr val="FAFAFA"/>
                    </a:solidFill>
                  </a:tcPr>
                </a:tc>
                <a:extLst>
                  <a:ext uri="{0D108BD9-81ED-4DB2-BD59-A6C34878D82A}">
                    <a16:rowId xmlns:a16="http://schemas.microsoft.com/office/drawing/2014/main" val="2992088543"/>
                  </a:ext>
                </a:extLst>
              </a:tr>
              <a:tr h="598004">
                <a:tc>
                  <a:txBody>
                    <a:bodyPr/>
                    <a:lstStyle/>
                    <a:p>
                      <a:pPr algn="l" fontAlgn="t"/>
                      <a:r>
                        <a:rPr lang="fr-FR" sz="1000" b="0" dirty="0" err="1">
                          <a:effectLst/>
                          <a:latin typeface="Arial" panose="020B0604020202020204" pitchFamily="34" charset="0"/>
                          <a:cs typeface="Arial" panose="020B0604020202020204" pitchFamily="34" charset="0"/>
                        </a:rPr>
                        <a:t>ngOnChanges</a:t>
                      </a:r>
                      <a:r>
                        <a:rPr lang="fr-FR" sz="1000" b="0" dirty="0">
                          <a:effectLst/>
                          <a:latin typeface="Arial" panose="020B0604020202020204" pitchFamily="34" charset="0"/>
                          <a:cs typeface="Arial" panose="020B0604020202020204" pitchFamily="34" charset="0"/>
                        </a:rPr>
                        <a:t>()</a:t>
                      </a:r>
                    </a:p>
                  </a:txBody>
                  <a:tcPr marL="54364" marR="54364" marT="54364" marB="54364">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tc>
                  <a:txBody>
                    <a:bodyPr/>
                    <a:lstStyle/>
                    <a:p>
                      <a:pPr algn="l" fontAlgn="t"/>
                      <a:r>
                        <a:rPr lang="fr-FR" sz="1000" b="0" dirty="0">
                          <a:effectLst/>
                          <a:latin typeface="Arial" panose="020B0604020202020204" pitchFamily="34" charset="0"/>
                          <a:cs typeface="Arial" panose="020B0604020202020204" pitchFamily="34" charset="0"/>
                        </a:rPr>
                        <a:t>Répondez lorsque </a:t>
                      </a:r>
                      <a:r>
                        <a:rPr lang="fr-FR" sz="1000" b="0" dirty="0" err="1">
                          <a:effectLst/>
                          <a:latin typeface="Arial" panose="020B0604020202020204" pitchFamily="34" charset="0"/>
                          <a:cs typeface="Arial" panose="020B0604020202020204" pitchFamily="34" charset="0"/>
                        </a:rPr>
                        <a:t>Angular</a:t>
                      </a:r>
                      <a:r>
                        <a:rPr lang="fr-FR" sz="1000" b="0" dirty="0">
                          <a:effectLst/>
                          <a:latin typeface="Arial" panose="020B0604020202020204" pitchFamily="34" charset="0"/>
                          <a:cs typeface="Arial" panose="020B0604020202020204" pitchFamily="34" charset="0"/>
                        </a:rPr>
                        <a:t> (re) définit les propriétés d'entrée liées aux données. La méthode reçoit un </a:t>
                      </a:r>
                      <a:r>
                        <a:rPr lang="fr-FR" sz="1000" b="0" u="none" strike="noStrike" dirty="0" err="1">
                          <a:effectLst/>
                          <a:latin typeface="Arial" panose="020B0604020202020204" pitchFamily="34" charset="0"/>
                          <a:cs typeface="Arial" panose="020B0604020202020204" pitchFamily="34" charset="0"/>
                        </a:rPr>
                        <a:t>SimpleChanges</a:t>
                      </a:r>
                      <a:r>
                        <a:rPr lang="fr-FR" sz="1000" b="0" u="none" strike="noStrike" dirty="0">
                          <a:effectLst/>
                          <a:latin typeface="Arial" panose="020B0604020202020204" pitchFamily="34" charset="0"/>
                          <a:cs typeface="Arial" panose="020B0604020202020204" pitchFamily="34" charset="0"/>
                        </a:rPr>
                        <a:t> </a:t>
                      </a:r>
                      <a:r>
                        <a:rPr lang="fr-FR" sz="1000" b="0" dirty="0">
                          <a:effectLst/>
                          <a:latin typeface="Arial" panose="020B0604020202020204" pitchFamily="34" charset="0"/>
                          <a:cs typeface="Arial" panose="020B0604020202020204" pitchFamily="34" charset="0"/>
                        </a:rPr>
                        <a:t>objet des valeurs de propriété actuelles et précédentes.</a:t>
                      </a:r>
                    </a:p>
                    <a:p>
                      <a:pPr algn="l" fontAlgn="t"/>
                      <a:r>
                        <a:rPr lang="fr-FR" sz="1000" b="0" dirty="0">
                          <a:effectLst/>
                          <a:latin typeface="Arial" panose="020B0604020202020204" pitchFamily="34" charset="0"/>
                          <a:cs typeface="Arial" panose="020B0604020202020204" pitchFamily="34" charset="0"/>
                        </a:rPr>
                        <a:t>Appelée avant </a:t>
                      </a:r>
                      <a:r>
                        <a:rPr lang="fr-FR" sz="1000" b="0" dirty="0" err="1">
                          <a:effectLst/>
                          <a:latin typeface="Arial" panose="020B0604020202020204" pitchFamily="34" charset="0"/>
                          <a:cs typeface="Arial" panose="020B0604020202020204" pitchFamily="34" charset="0"/>
                        </a:rPr>
                        <a:t>ngOnInit</a:t>
                      </a:r>
                      <a:r>
                        <a:rPr lang="fr-FR" sz="1000" b="0" dirty="0">
                          <a:effectLst/>
                          <a:latin typeface="Arial" panose="020B0604020202020204" pitchFamily="34" charset="0"/>
                          <a:cs typeface="Arial" panose="020B0604020202020204" pitchFamily="34" charset="0"/>
                        </a:rPr>
                        <a:t>()et à chaque fois qu'une ou plusieurs propriétés d'entrée liées aux données changent.</a:t>
                      </a:r>
                    </a:p>
                  </a:txBody>
                  <a:tcPr marL="54364" marR="54364" marT="54364" marB="54364">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extLst>
                  <a:ext uri="{0D108BD9-81ED-4DB2-BD59-A6C34878D82A}">
                    <a16:rowId xmlns:a16="http://schemas.microsoft.com/office/drawing/2014/main" val="694389258"/>
                  </a:ext>
                </a:extLst>
              </a:tr>
              <a:tr h="402293">
                <a:tc>
                  <a:txBody>
                    <a:bodyPr/>
                    <a:lstStyle/>
                    <a:p>
                      <a:pPr algn="l" fontAlgn="t"/>
                      <a:r>
                        <a:rPr lang="fr-FR" sz="1000" b="0">
                          <a:effectLst/>
                          <a:latin typeface="Arial" panose="020B0604020202020204" pitchFamily="34" charset="0"/>
                          <a:cs typeface="Arial" panose="020B0604020202020204" pitchFamily="34" charset="0"/>
                        </a:rPr>
                        <a:t>ngOnInit()</a:t>
                      </a:r>
                    </a:p>
                  </a:txBody>
                  <a:tcPr marL="54364" marR="54364" marT="54364" marB="54364">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tc>
                  <a:txBody>
                    <a:bodyPr/>
                    <a:lstStyle/>
                    <a:p>
                      <a:pPr algn="l" fontAlgn="t"/>
                      <a:r>
                        <a:rPr lang="fr-FR" sz="1000" b="0" dirty="0">
                          <a:effectLst/>
                          <a:latin typeface="Arial" panose="020B0604020202020204" pitchFamily="34" charset="0"/>
                          <a:cs typeface="Arial" panose="020B0604020202020204" pitchFamily="34" charset="0"/>
                        </a:rPr>
                        <a:t>Initialiser la directive / le composant après qu'</a:t>
                      </a:r>
                      <a:r>
                        <a:rPr lang="fr-FR" sz="1000" b="0" dirty="0" err="1">
                          <a:effectLst/>
                          <a:latin typeface="Arial" panose="020B0604020202020204" pitchFamily="34" charset="0"/>
                          <a:cs typeface="Arial" panose="020B0604020202020204" pitchFamily="34" charset="0"/>
                        </a:rPr>
                        <a:t>Angular</a:t>
                      </a:r>
                      <a:r>
                        <a:rPr lang="fr-FR" sz="1000" b="0" dirty="0">
                          <a:effectLst/>
                          <a:latin typeface="Arial" panose="020B0604020202020204" pitchFamily="34" charset="0"/>
                          <a:cs typeface="Arial" panose="020B0604020202020204" pitchFamily="34" charset="0"/>
                        </a:rPr>
                        <a:t> affiche d’abord les propriétés liées aux données et définit les propriétés d’entrée de la directive / du composant.</a:t>
                      </a:r>
                    </a:p>
                    <a:p>
                      <a:pPr algn="l" fontAlgn="t"/>
                      <a:r>
                        <a:rPr lang="fr-FR" sz="1000" b="0" dirty="0">
                          <a:effectLst/>
                          <a:latin typeface="Arial" panose="020B0604020202020204" pitchFamily="34" charset="0"/>
                          <a:cs typeface="Arial" panose="020B0604020202020204" pitchFamily="34" charset="0"/>
                        </a:rPr>
                        <a:t>Appelé </a:t>
                      </a:r>
                      <a:r>
                        <a:rPr lang="fr-FR" sz="1000" b="0" i="1" dirty="0">
                          <a:effectLst/>
                          <a:latin typeface="Arial" panose="020B0604020202020204" pitchFamily="34" charset="0"/>
                          <a:cs typeface="Arial" panose="020B0604020202020204" pitchFamily="34" charset="0"/>
                        </a:rPr>
                        <a:t>une fois</a:t>
                      </a:r>
                      <a:r>
                        <a:rPr lang="fr-FR" sz="1000" b="0" dirty="0">
                          <a:effectLst/>
                          <a:latin typeface="Arial" panose="020B0604020202020204" pitchFamily="34" charset="0"/>
                          <a:cs typeface="Arial" panose="020B0604020202020204" pitchFamily="34" charset="0"/>
                        </a:rPr>
                        <a:t> , après le </a:t>
                      </a:r>
                      <a:r>
                        <a:rPr lang="fr-FR" sz="1000" b="0" i="1" dirty="0">
                          <a:effectLst/>
                          <a:latin typeface="Arial" panose="020B0604020202020204" pitchFamily="34" charset="0"/>
                          <a:cs typeface="Arial" panose="020B0604020202020204" pitchFamily="34" charset="0"/>
                        </a:rPr>
                        <a:t>premier</a:t>
                      </a:r>
                      <a:r>
                        <a:rPr lang="fr-FR" sz="1000" b="0" dirty="0">
                          <a:effectLst/>
                          <a:latin typeface="Arial" panose="020B0604020202020204" pitchFamily="34" charset="0"/>
                          <a:cs typeface="Arial" panose="020B0604020202020204" pitchFamily="34" charset="0"/>
                        </a:rPr>
                        <a:t> </a:t>
                      </a:r>
                      <a:r>
                        <a:rPr lang="fr-FR" sz="1000" b="0" dirty="0" err="1">
                          <a:effectLst/>
                          <a:latin typeface="Arial" panose="020B0604020202020204" pitchFamily="34" charset="0"/>
                          <a:cs typeface="Arial" panose="020B0604020202020204" pitchFamily="34" charset="0"/>
                        </a:rPr>
                        <a:t>ngOnChanges</a:t>
                      </a:r>
                      <a:r>
                        <a:rPr lang="fr-FR" sz="1000" b="0" dirty="0">
                          <a:effectLst/>
                          <a:latin typeface="Arial" panose="020B0604020202020204" pitchFamily="34" charset="0"/>
                          <a:cs typeface="Arial" panose="020B0604020202020204" pitchFamily="34" charset="0"/>
                        </a:rPr>
                        <a:t>() .</a:t>
                      </a:r>
                    </a:p>
                  </a:txBody>
                  <a:tcPr marL="54364" marR="54364" marT="54364" marB="54364">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extLst>
                  <a:ext uri="{0D108BD9-81ED-4DB2-BD59-A6C34878D82A}">
                    <a16:rowId xmlns:a16="http://schemas.microsoft.com/office/drawing/2014/main" val="973471840"/>
                  </a:ext>
                </a:extLst>
              </a:tr>
              <a:tr h="500148">
                <a:tc>
                  <a:txBody>
                    <a:bodyPr/>
                    <a:lstStyle/>
                    <a:p>
                      <a:pPr algn="l" fontAlgn="t"/>
                      <a:r>
                        <a:rPr lang="fr-FR" sz="1000" b="0">
                          <a:effectLst/>
                          <a:latin typeface="Arial" panose="020B0604020202020204" pitchFamily="34" charset="0"/>
                          <a:cs typeface="Arial" panose="020B0604020202020204" pitchFamily="34" charset="0"/>
                        </a:rPr>
                        <a:t>ngDoCheck()</a:t>
                      </a:r>
                    </a:p>
                  </a:txBody>
                  <a:tcPr marL="54364" marR="54364" marT="54364" marB="54364">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tc>
                  <a:txBody>
                    <a:bodyPr/>
                    <a:lstStyle/>
                    <a:p>
                      <a:pPr algn="l" fontAlgn="t"/>
                      <a:r>
                        <a:rPr lang="fr-FR" sz="1000" b="0">
                          <a:effectLst/>
                          <a:latin typeface="Arial" panose="020B0604020202020204" pitchFamily="34" charset="0"/>
                          <a:cs typeface="Arial" panose="020B0604020202020204" pitchFamily="34" charset="0"/>
                        </a:rPr>
                        <a:t>Détectez et agissez en fonction de changements que Angular ne peut ou ne veut pas détecter seul.</a:t>
                      </a:r>
                    </a:p>
                    <a:p>
                      <a:pPr algn="l" fontAlgn="t"/>
                      <a:r>
                        <a:rPr lang="fr-FR" sz="1000" b="0">
                          <a:effectLst/>
                          <a:latin typeface="Arial" panose="020B0604020202020204" pitchFamily="34" charset="0"/>
                          <a:cs typeface="Arial" panose="020B0604020202020204" pitchFamily="34" charset="0"/>
                        </a:rPr>
                        <a:t>Appelé lors de chaque détection de changement, immédiatement après ngOnChanges()et ngOnInit().</a:t>
                      </a:r>
                    </a:p>
                  </a:txBody>
                  <a:tcPr marL="54364" marR="54364" marT="54364" marB="54364">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extLst>
                  <a:ext uri="{0D108BD9-81ED-4DB2-BD59-A6C34878D82A}">
                    <a16:rowId xmlns:a16="http://schemas.microsoft.com/office/drawing/2014/main" val="3696699387"/>
                  </a:ext>
                </a:extLst>
              </a:tr>
              <a:tr h="402293">
                <a:tc>
                  <a:txBody>
                    <a:bodyPr/>
                    <a:lstStyle/>
                    <a:p>
                      <a:pPr algn="l" fontAlgn="t"/>
                      <a:r>
                        <a:rPr lang="fr-FR" sz="1000" b="0">
                          <a:effectLst/>
                          <a:latin typeface="Arial" panose="020B0604020202020204" pitchFamily="34" charset="0"/>
                          <a:cs typeface="Arial" panose="020B0604020202020204" pitchFamily="34" charset="0"/>
                        </a:rPr>
                        <a:t>ngAfterContentInit()</a:t>
                      </a:r>
                    </a:p>
                  </a:txBody>
                  <a:tcPr marL="54364" marR="54364" marT="54364" marB="54364">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tc>
                  <a:txBody>
                    <a:bodyPr/>
                    <a:lstStyle/>
                    <a:p>
                      <a:pPr algn="l" fontAlgn="t"/>
                      <a:r>
                        <a:rPr lang="fr-FR" sz="1000" b="0">
                          <a:effectLst/>
                          <a:latin typeface="Arial" panose="020B0604020202020204" pitchFamily="34" charset="0"/>
                          <a:cs typeface="Arial" panose="020B0604020202020204" pitchFamily="34" charset="0"/>
                        </a:rPr>
                        <a:t>Répondez après le contenu externe des projets angulaires à la vue du composant / à la vue dans laquelle se trouve une directive.</a:t>
                      </a:r>
                    </a:p>
                    <a:p>
                      <a:pPr algn="l" fontAlgn="t"/>
                      <a:r>
                        <a:rPr lang="fr-FR" sz="1000" b="0">
                          <a:effectLst/>
                          <a:latin typeface="Arial" panose="020B0604020202020204" pitchFamily="34" charset="0"/>
                          <a:cs typeface="Arial" panose="020B0604020202020204" pitchFamily="34" charset="0"/>
                        </a:rPr>
                        <a:t>Appelé </a:t>
                      </a:r>
                      <a:r>
                        <a:rPr lang="fr-FR" sz="1000" b="0" i="1">
                          <a:effectLst/>
                          <a:latin typeface="Arial" panose="020B0604020202020204" pitchFamily="34" charset="0"/>
                          <a:cs typeface="Arial" panose="020B0604020202020204" pitchFamily="34" charset="0"/>
                        </a:rPr>
                        <a:t>une fois</a:t>
                      </a:r>
                      <a:r>
                        <a:rPr lang="fr-FR" sz="1000" b="0">
                          <a:effectLst/>
                          <a:latin typeface="Arial" panose="020B0604020202020204" pitchFamily="34" charset="0"/>
                          <a:cs typeface="Arial" panose="020B0604020202020204" pitchFamily="34" charset="0"/>
                        </a:rPr>
                        <a:t> après le premier ngDoCheck().</a:t>
                      </a:r>
                    </a:p>
                  </a:txBody>
                  <a:tcPr marL="54364" marR="54364" marT="54364" marB="54364">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extLst>
                  <a:ext uri="{0D108BD9-81ED-4DB2-BD59-A6C34878D82A}">
                    <a16:rowId xmlns:a16="http://schemas.microsoft.com/office/drawing/2014/main" val="1283061510"/>
                  </a:ext>
                </a:extLst>
              </a:tr>
              <a:tr h="402293">
                <a:tc>
                  <a:txBody>
                    <a:bodyPr/>
                    <a:lstStyle/>
                    <a:p>
                      <a:pPr algn="l" fontAlgn="t"/>
                      <a:r>
                        <a:rPr lang="fr-FR" sz="1000" b="0">
                          <a:effectLst/>
                          <a:latin typeface="Arial" panose="020B0604020202020204" pitchFamily="34" charset="0"/>
                          <a:cs typeface="Arial" panose="020B0604020202020204" pitchFamily="34" charset="0"/>
                        </a:rPr>
                        <a:t>ngAfterContentChecked()</a:t>
                      </a:r>
                    </a:p>
                  </a:txBody>
                  <a:tcPr marL="54364" marR="54364" marT="54364" marB="54364">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tc>
                  <a:txBody>
                    <a:bodyPr/>
                    <a:lstStyle/>
                    <a:p>
                      <a:pPr algn="l" fontAlgn="t"/>
                      <a:r>
                        <a:rPr lang="fr-FR" sz="1000" b="0">
                          <a:effectLst/>
                          <a:latin typeface="Arial" panose="020B0604020202020204" pitchFamily="34" charset="0"/>
                          <a:cs typeface="Arial" panose="020B0604020202020204" pitchFamily="34" charset="0"/>
                        </a:rPr>
                        <a:t>Répondre après que Angular vérifie le contenu projeté dans la directive / le composant.</a:t>
                      </a:r>
                    </a:p>
                    <a:p>
                      <a:pPr algn="l" fontAlgn="t"/>
                      <a:r>
                        <a:rPr lang="fr-FR" sz="1000" b="0">
                          <a:effectLst/>
                          <a:latin typeface="Arial" panose="020B0604020202020204" pitchFamily="34" charset="0"/>
                          <a:cs typeface="Arial" panose="020B0604020202020204" pitchFamily="34" charset="0"/>
                        </a:rPr>
                        <a:t>Appelé après le ngAfterContentInit()et tous les suivants ngDoCheck().</a:t>
                      </a:r>
                    </a:p>
                  </a:txBody>
                  <a:tcPr marL="54364" marR="54364" marT="54364" marB="54364">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extLst>
                  <a:ext uri="{0D108BD9-81ED-4DB2-BD59-A6C34878D82A}">
                    <a16:rowId xmlns:a16="http://schemas.microsoft.com/office/drawing/2014/main" val="3389106951"/>
                  </a:ext>
                </a:extLst>
              </a:tr>
              <a:tr h="402293">
                <a:tc>
                  <a:txBody>
                    <a:bodyPr/>
                    <a:lstStyle/>
                    <a:p>
                      <a:pPr algn="l" fontAlgn="t"/>
                      <a:r>
                        <a:rPr lang="fr-FR" sz="1000" b="0">
                          <a:effectLst/>
                          <a:latin typeface="Arial" panose="020B0604020202020204" pitchFamily="34" charset="0"/>
                          <a:cs typeface="Arial" panose="020B0604020202020204" pitchFamily="34" charset="0"/>
                        </a:rPr>
                        <a:t>ngAfterViewInit()</a:t>
                      </a:r>
                    </a:p>
                  </a:txBody>
                  <a:tcPr marL="54364" marR="54364" marT="54364" marB="54364">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tc>
                  <a:txBody>
                    <a:bodyPr/>
                    <a:lstStyle/>
                    <a:p>
                      <a:pPr algn="l" fontAlgn="t"/>
                      <a:r>
                        <a:rPr lang="fr-FR" sz="1000" b="0">
                          <a:effectLst/>
                          <a:latin typeface="Arial" panose="020B0604020202020204" pitchFamily="34" charset="0"/>
                          <a:cs typeface="Arial" panose="020B0604020202020204" pitchFamily="34" charset="0"/>
                        </a:rPr>
                        <a:t>Répondre après Angular initialise les vues du composant et les vues enfants / la vue dans laquelle se trouve une directive.</a:t>
                      </a:r>
                    </a:p>
                    <a:p>
                      <a:pPr algn="l" fontAlgn="t"/>
                      <a:r>
                        <a:rPr lang="fr-FR" sz="1000" b="0">
                          <a:effectLst/>
                          <a:latin typeface="Arial" panose="020B0604020202020204" pitchFamily="34" charset="0"/>
                          <a:cs typeface="Arial" panose="020B0604020202020204" pitchFamily="34" charset="0"/>
                        </a:rPr>
                        <a:t>Appelé </a:t>
                      </a:r>
                      <a:r>
                        <a:rPr lang="fr-FR" sz="1000" b="0" i="1">
                          <a:effectLst/>
                          <a:latin typeface="Arial" panose="020B0604020202020204" pitchFamily="34" charset="0"/>
                          <a:cs typeface="Arial" panose="020B0604020202020204" pitchFamily="34" charset="0"/>
                        </a:rPr>
                        <a:t>une fois</a:t>
                      </a:r>
                      <a:r>
                        <a:rPr lang="fr-FR" sz="1000" b="0">
                          <a:effectLst/>
                          <a:latin typeface="Arial" panose="020B0604020202020204" pitchFamily="34" charset="0"/>
                          <a:cs typeface="Arial" panose="020B0604020202020204" pitchFamily="34" charset="0"/>
                        </a:rPr>
                        <a:t> après le premier ngAfterContentChecked().</a:t>
                      </a:r>
                    </a:p>
                  </a:txBody>
                  <a:tcPr marL="54364" marR="54364" marT="54364" marB="54364">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extLst>
                  <a:ext uri="{0D108BD9-81ED-4DB2-BD59-A6C34878D82A}">
                    <a16:rowId xmlns:a16="http://schemas.microsoft.com/office/drawing/2014/main" val="2228061095"/>
                  </a:ext>
                </a:extLst>
              </a:tr>
              <a:tr h="402293">
                <a:tc>
                  <a:txBody>
                    <a:bodyPr/>
                    <a:lstStyle/>
                    <a:p>
                      <a:pPr algn="l" fontAlgn="t"/>
                      <a:r>
                        <a:rPr lang="fr-FR" sz="1000" b="0">
                          <a:effectLst/>
                          <a:latin typeface="Arial" panose="020B0604020202020204" pitchFamily="34" charset="0"/>
                          <a:cs typeface="Arial" panose="020B0604020202020204" pitchFamily="34" charset="0"/>
                        </a:rPr>
                        <a:t>ngAfterViewChecked()</a:t>
                      </a:r>
                    </a:p>
                  </a:txBody>
                  <a:tcPr marL="54364" marR="54364" marT="54364" marB="54364">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tc>
                  <a:txBody>
                    <a:bodyPr/>
                    <a:lstStyle/>
                    <a:p>
                      <a:pPr algn="l" fontAlgn="t"/>
                      <a:r>
                        <a:rPr lang="fr-FR" sz="1000" b="0">
                          <a:effectLst/>
                          <a:latin typeface="Arial" panose="020B0604020202020204" pitchFamily="34" charset="0"/>
                          <a:cs typeface="Arial" panose="020B0604020202020204" pitchFamily="34" charset="0"/>
                        </a:rPr>
                        <a:t>Reply after Angular vérifie les vues du composant et des vues enfant / la vue dans laquelle se trouve une directive.</a:t>
                      </a:r>
                    </a:p>
                    <a:p>
                      <a:pPr algn="l" fontAlgn="t"/>
                      <a:r>
                        <a:rPr lang="fr-FR" sz="1000" b="0">
                          <a:effectLst/>
                          <a:latin typeface="Arial" panose="020B0604020202020204" pitchFamily="34" charset="0"/>
                          <a:cs typeface="Arial" panose="020B0604020202020204" pitchFamily="34" charset="0"/>
                        </a:rPr>
                        <a:t>Appelé après le ngAfterViewInitet tous les suivants ngAfterContentChecked().</a:t>
                      </a:r>
                    </a:p>
                  </a:txBody>
                  <a:tcPr marL="54364" marR="54364" marT="54364" marB="54364">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extLst>
                  <a:ext uri="{0D108BD9-81ED-4DB2-BD59-A6C34878D82A}">
                    <a16:rowId xmlns:a16="http://schemas.microsoft.com/office/drawing/2014/main" val="1368536569"/>
                  </a:ext>
                </a:extLst>
              </a:tr>
              <a:tr h="500148">
                <a:tc>
                  <a:txBody>
                    <a:bodyPr/>
                    <a:lstStyle/>
                    <a:p>
                      <a:pPr algn="l" fontAlgn="t"/>
                      <a:r>
                        <a:rPr lang="fr-FR" sz="1000" b="0">
                          <a:effectLst/>
                          <a:latin typeface="Arial" panose="020B0604020202020204" pitchFamily="34" charset="0"/>
                          <a:cs typeface="Arial" panose="020B0604020202020204" pitchFamily="34" charset="0"/>
                        </a:rPr>
                        <a:t>ngOnDestroy()</a:t>
                      </a:r>
                    </a:p>
                  </a:txBody>
                  <a:tcPr marL="54364" marR="54364" marT="54364" marB="54364">
                    <a:lnL>
                      <a:noFill/>
                    </a:lnL>
                    <a:lnR>
                      <a:noFill/>
                    </a:lnR>
                    <a:lnT w="9525" cap="flat" cmpd="sng" algn="ctr">
                      <a:solidFill>
                        <a:srgbClr val="DBDBDB"/>
                      </a:solidFill>
                      <a:prstDash val="solid"/>
                      <a:round/>
                      <a:headEnd type="none" w="med" len="med"/>
                      <a:tailEnd type="none" w="med" len="med"/>
                    </a:lnT>
                    <a:lnB>
                      <a:noFill/>
                    </a:lnB>
                    <a:solidFill>
                      <a:srgbClr val="FAFAFA"/>
                    </a:solidFill>
                  </a:tcPr>
                </a:tc>
                <a:tc>
                  <a:txBody>
                    <a:bodyPr/>
                    <a:lstStyle/>
                    <a:p>
                      <a:pPr algn="l" fontAlgn="t"/>
                      <a:r>
                        <a:rPr lang="fr-FR" sz="1000" b="0" dirty="0">
                          <a:effectLst/>
                          <a:latin typeface="Arial" panose="020B0604020202020204" pitchFamily="34" charset="0"/>
                          <a:cs typeface="Arial" panose="020B0604020202020204" pitchFamily="34" charset="0"/>
                        </a:rPr>
                        <a:t>Le nettoyage juste avant qu'</a:t>
                      </a:r>
                      <a:r>
                        <a:rPr lang="fr-FR" sz="1000" b="0" dirty="0" err="1">
                          <a:effectLst/>
                          <a:latin typeface="Arial" panose="020B0604020202020204" pitchFamily="34" charset="0"/>
                          <a:cs typeface="Arial" panose="020B0604020202020204" pitchFamily="34" charset="0"/>
                        </a:rPr>
                        <a:t>Angular</a:t>
                      </a:r>
                      <a:r>
                        <a:rPr lang="fr-FR" sz="1000" b="0" dirty="0">
                          <a:effectLst/>
                          <a:latin typeface="Arial" panose="020B0604020202020204" pitchFamily="34" charset="0"/>
                          <a:cs typeface="Arial" panose="020B0604020202020204" pitchFamily="34" charset="0"/>
                        </a:rPr>
                        <a:t> ne détruise la directive / le composant. Désabonnez Observables et détachez les gestionnaires d'événements pour éviter les fuites de mémoire.</a:t>
                      </a:r>
                    </a:p>
                    <a:p>
                      <a:pPr algn="l" fontAlgn="t"/>
                      <a:r>
                        <a:rPr lang="fr-FR" sz="1000" b="0" dirty="0">
                          <a:effectLst/>
                          <a:latin typeface="Arial" panose="020B0604020202020204" pitchFamily="34" charset="0"/>
                          <a:cs typeface="Arial" panose="020B0604020202020204" pitchFamily="34" charset="0"/>
                        </a:rPr>
                        <a:t>Appelé </a:t>
                      </a:r>
                      <a:r>
                        <a:rPr lang="fr-FR" sz="1000" b="0" i="1" dirty="0">
                          <a:effectLst/>
                          <a:latin typeface="Arial" panose="020B0604020202020204" pitchFamily="34" charset="0"/>
                          <a:cs typeface="Arial" panose="020B0604020202020204" pitchFamily="34" charset="0"/>
                        </a:rPr>
                        <a:t>juste avant</a:t>
                      </a:r>
                      <a:r>
                        <a:rPr lang="fr-FR" sz="1000" b="0" dirty="0">
                          <a:effectLst/>
                          <a:latin typeface="Arial" panose="020B0604020202020204" pitchFamily="34" charset="0"/>
                          <a:cs typeface="Arial" panose="020B0604020202020204" pitchFamily="34" charset="0"/>
                        </a:rPr>
                        <a:t> qu'</a:t>
                      </a:r>
                      <a:r>
                        <a:rPr lang="fr-FR" sz="1000" b="0" dirty="0" err="1">
                          <a:effectLst/>
                          <a:latin typeface="Arial" panose="020B0604020202020204" pitchFamily="34" charset="0"/>
                          <a:cs typeface="Arial" panose="020B0604020202020204" pitchFamily="34" charset="0"/>
                        </a:rPr>
                        <a:t>angular</a:t>
                      </a:r>
                      <a:r>
                        <a:rPr lang="fr-FR" sz="1000" b="0" dirty="0">
                          <a:effectLst/>
                          <a:latin typeface="Arial" panose="020B0604020202020204" pitchFamily="34" charset="0"/>
                          <a:cs typeface="Arial" panose="020B0604020202020204" pitchFamily="34" charset="0"/>
                        </a:rPr>
                        <a:t> ne détruise la directive / le composant.</a:t>
                      </a:r>
                    </a:p>
                  </a:txBody>
                  <a:tcPr marL="54364" marR="54364" marT="54364" marB="54364">
                    <a:lnL>
                      <a:noFill/>
                    </a:lnL>
                    <a:lnR>
                      <a:noFill/>
                    </a:lnR>
                    <a:lnT w="9525" cap="flat" cmpd="sng" algn="ctr">
                      <a:solidFill>
                        <a:srgbClr val="DBDBDB"/>
                      </a:solidFill>
                      <a:prstDash val="solid"/>
                      <a:round/>
                      <a:headEnd type="none" w="med" len="med"/>
                      <a:tailEnd type="none" w="med" len="med"/>
                    </a:lnT>
                    <a:lnB>
                      <a:noFill/>
                    </a:lnB>
                    <a:solidFill>
                      <a:srgbClr val="FAFAFA"/>
                    </a:solidFill>
                  </a:tcPr>
                </a:tc>
                <a:extLst>
                  <a:ext uri="{0D108BD9-81ED-4DB2-BD59-A6C34878D82A}">
                    <a16:rowId xmlns:a16="http://schemas.microsoft.com/office/drawing/2014/main" val="267412079"/>
                  </a:ext>
                </a:extLst>
              </a:tr>
            </a:tbl>
          </a:graphicData>
        </a:graphic>
      </p:graphicFrame>
    </p:spTree>
    <p:extLst>
      <p:ext uri="{BB962C8B-B14F-4D97-AF65-F5344CB8AC3E}">
        <p14:creationId xmlns:p14="http://schemas.microsoft.com/office/powerpoint/2010/main" val="31209853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3482223-A3F9-4944-9CE4-82320EBFAA09}"/>
              </a:ext>
            </a:extLst>
          </p:cNvPr>
          <p:cNvSpPr>
            <a:spLocks noGrp="1"/>
          </p:cNvSpPr>
          <p:nvPr>
            <p:ph type="sldNum" sz="quarter" idx="13"/>
          </p:nvPr>
        </p:nvSpPr>
        <p:spPr/>
        <p:txBody>
          <a:bodyPr/>
          <a:lstStyle/>
          <a:p>
            <a:fld id="{55629684-967F-1947-AF63-4A9319553478}" type="slidenum">
              <a:rPr lang="en-US" smtClean="0"/>
              <a:pPr/>
              <a:t>32</a:t>
            </a:fld>
            <a:endParaRPr lang="en-US"/>
          </a:p>
        </p:txBody>
      </p:sp>
      <p:sp>
        <p:nvSpPr>
          <p:cNvPr id="3" name="Espace réservé du texte 2">
            <a:extLst>
              <a:ext uri="{FF2B5EF4-FFF2-40B4-BE49-F238E27FC236}">
                <a16:creationId xmlns:a16="http://schemas.microsoft.com/office/drawing/2014/main" id="{7897843B-211F-7041-A04F-FE5377CB9138}"/>
              </a:ext>
            </a:extLst>
          </p:cNvPr>
          <p:cNvSpPr>
            <a:spLocks noGrp="1"/>
          </p:cNvSpPr>
          <p:nvPr>
            <p:ph type="body" sz="quarter" idx="17"/>
          </p:nvPr>
        </p:nvSpPr>
        <p:spPr/>
        <p:txBody>
          <a:bodyPr>
            <a:normAutofit fontScale="25000" lnSpcReduction="20000"/>
          </a:bodyPr>
          <a:lstStyle/>
          <a:p>
            <a:endParaRPr lang="fr-FR"/>
          </a:p>
        </p:txBody>
      </p:sp>
      <p:sp>
        <p:nvSpPr>
          <p:cNvPr id="4" name="Espace réservé du texte 3">
            <a:extLst>
              <a:ext uri="{FF2B5EF4-FFF2-40B4-BE49-F238E27FC236}">
                <a16:creationId xmlns:a16="http://schemas.microsoft.com/office/drawing/2014/main" id="{0F058A4E-FAD8-CB44-8EBD-A8240CD2D0C5}"/>
              </a:ext>
            </a:extLst>
          </p:cNvPr>
          <p:cNvSpPr>
            <a:spLocks noGrp="1"/>
          </p:cNvSpPr>
          <p:nvPr>
            <p:ph type="body" sz="quarter" idx="18"/>
          </p:nvPr>
        </p:nvSpPr>
        <p:spPr/>
        <p:txBody>
          <a:bodyPr/>
          <a:lstStyle/>
          <a:p>
            <a:endParaRPr lang="fr-FR"/>
          </a:p>
        </p:txBody>
      </p:sp>
      <p:sp>
        <p:nvSpPr>
          <p:cNvPr id="5" name="Espace réservé du texte 4">
            <a:extLst>
              <a:ext uri="{FF2B5EF4-FFF2-40B4-BE49-F238E27FC236}">
                <a16:creationId xmlns:a16="http://schemas.microsoft.com/office/drawing/2014/main" id="{BD2092F3-50BE-2346-9518-4DC620C1CFB3}"/>
              </a:ext>
            </a:extLst>
          </p:cNvPr>
          <p:cNvSpPr>
            <a:spLocks noGrp="1"/>
          </p:cNvSpPr>
          <p:nvPr>
            <p:ph type="body" sz="quarter" idx="19"/>
          </p:nvPr>
        </p:nvSpPr>
        <p:spPr/>
        <p:txBody>
          <a:bodyPr/>
          <a:lstStyle/>
          <a:p>
            <a:endParaRPr lang="fr-FR"/>
          </a:p>
        </p:txBody>
      </p:sp>
      <p:sp>
        <p:nvSpPr>
          <p:cNvPr id="6" name="Espace réservé du texte 5">
            <a:extLst>
              <a:ext uri="{FF2B5EF4-FFF2-40B4-BE49-F238E27FC236}">
                <a16:creationId xmlns:a16="http://schemas.microsoft.com/office/drawing/2014/main" id="{08A1DE1D-3766-3240-8411-254E94CEA1D8}"/>
              </a:ext>
            </a:extLst>
          </p:cNvPr>
          <p:cNvSpPr>
            <a:spLocks noGrp="1"/>
          </p:cNvSpPr>
          <p:nvPr>
            <p:ph type="body" sz="quarter" idx="20"/>
          </p:nvPr>
        </p:nvSpPr>
        <p:spPr/>
        <p:txBody>
          <a:bodyPr/>
          <a:lstStyle/>
          <a:p>
            <a:endParaRPr lang="fr-FR"/>
          </a:p>
        </p:txBody>
      </p:sp>
      <p:sp>
        <p:nvSpPr>
          <p:cNvPr id="7" name="Espace réservé du texte 6">
            <a:extLst>
              <a:ext uri="{FF2B5EF4-FFF2-40B4-BE49-F238E27FC236}">
                <a16:creationId xmlns:a16="http://schemas.microsoft.com/office/drawing/2014/main" id="{F65BCCD2-D970-3347-9D12-1C61A9CF3D57}"/>
              </a:ext>
            </a:extLst>
          </p:cNvPr>
          <p:cNvSpPr>
            <a:spLocks noGrp="1"/>
          </p:cNvSpPr>
          <p:nvPr>
            <p:ph type="body" sz="quarter" idx="21"/>
          </p:nvPr>
        </p:nvSpPr>
        <p:spPr/>
        <p:txBody>
          <a:bodyPr/>
          <a:lstStyle/>
          <a:p>
            <a:endParaRPr lang="fr-FR"/>
          </a:p>
        </p:txBody>
      </p:sp>
      <p:sp>
        <p:nvSpPr>
          <p:cNvPr id="8" name="Espace réservé du texte 7">
            <a:extLst>
              <a:ext uri="{FF2B5EF4-FFF2-40B4-BE49-F238E27FC236}">
                <a16:creationId xmlns:a16="http://schemas.microsoft.com/office/drawing/2014/main" id="{6D898CA7-5FA1-D642-AA34-E2E8C85BD419}"/>
              </a:ext>
            </a:extLst>
          </p:cNvPr>
          <p:cNvSpPr>
            <a:spLocks noGrp="1"/>
          </p:cNvSpPr>
          <p:nvPr>
            <p:ph type="body" sz="quarter" idx="11"/>
          </p:nvPr>
        </p:nvSpPr>
        <p:spPr>
          <a:xfrm>
            <a:off x="634621" y="1361623"/>
            <a:ext cx="6678830" cy="855958"/>
          </a:xfrm>
        </p:spPr>
        <p:txBody>
          <a:bodyPr/>
          <a:lstStyle/>
          <a:p>
            <a:r>
              <a:rPr lang="fr-FR" dirty="0"/>
              <a:t>06- COMPONENTS INTERACTION</a:t>
            </a:r>
          </a:p>
        </p:txBody>
      </p:sp>
      <p:sp>
        <p:nvSpPr>
          <p:cNvPr id="9" name="Espace réservé du texte 8">
            <a:extLst>
              <a:ext uri="{FF2B5EF4-FFF2-40B4-BE49-F238E27FC236}">
                <a16:creationId xmlns:a16="http://schemas.microsoft.com/office/drawing/2014/main" id="{72070811-C69E-5541-A5F7-F81B67DCF275}"/>
              </a:ext>
            </a:extLst>
          </p:cNvPr>
          <p:cNvSpPr>
            <a:spLocks noGrp="1"/>
          </p:cNvSpPr>
          <p:nvPr>
            <p:ph type="body" sz="quarter" idx="10"/>
          </p:nvPr>
        </p:nvSpPr>
        <p:spPr/>
        <p:txBody>
          <a:bodyPr/>
          <a:lstStyle/>
          <a:p>
            <a:endParaRPr lang="fr-FR"/>
          </a:p>
        </p:txBody>
      </p:sp>
    </p:spTree>
    <p:extLst>
      <p:ext uri="{BB962C8B-B14F-4D97-AF65-F5344CB8AC3E}">
        <p14:creationId xmlns:p14="http://schemas.microsoft.com/office/powerpoint/2010/main" val="10757199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2"/>
          <p:cNvSpPr>
            <a:spLocks noGrp="1"/>
          </p:cNvSpPr>
          <p:nvPr>
            <p:ph type="sldNum" sz="quarter" idx="12"/>
          </p:nvPr>
        </p:nvSpPr>
        <p:spPr>
          <a:xfrm>
            <a:off x="8604449" y="5409001"/>
            <a:ext cx="438870" cy="287999"/>
          </a:xfrm>
        </p:spPr>
        <p:txBody>
          <a:bodyPr/>
          <a:lstStyle/>
          <a:p>
            <a:r>
              <a:rPr lang="fr-FR" dirty="0">
                <a:latin typeface="Arial" panose="020B0604020202020204" pitchFamily="34" charset="0"/>
                <a:cs typeface="Arial" panose="020B0604020202020204" pitchFamily="34" charset="0"/>
              </a:rPr>
              <a:t>7</a:t>
            </a:r>
          </a:p>
        </p:txBody>
      </p:sp>
      <p:sp>
        <p:nvSpPr>
          <p:cNvPr id="43" name="Titre 3"/>
          <p:cNvSpPr>
            <a:spLocks noGrp="1"/>
          </p:cNvSpPr>
          <p:nvPr>
            <p:ph type="title"/>
          </p:nvPr>
        </p:nvSpPr>
        <p:spPr>
          <a:xfrm>
            <a:off x="261877" y="192573"/>
            <a:ext cx="8532000" cy="461665"/>
          </a:xfrm>
        </p:spPr>
        <p:txBody>
          <a:bodyPr>
            <a:normAutofit fontScale="90000"/>
          </a:bodyPr>
          <a:lstStyle/>
          <a:p>
            <a:r>
              <a:rPr lang="fr-FR" b="1" dirty="0">
                <a:solidFill>
                  <a:schemeClr val="tx1">
                    <a:lumMod val="75000"/>
                    <a:lumOff val="25000"/>
                  </a:schemeClr>
                </a:solidFill>
                <a:latin typeface="Arial" panose="020B0604020202020204" pitchFamily="34" charset="0"/>
                <a:cs typeface="Arial" panose="020B0604020202020204" pitchFamily="34" charset="0"/>
              </a:rPr>
              <a:t>Components</a:t>
            </a:r>
            <a:endParaRPr lang="fr-F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4" name="AutoShape 2"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latin typeface="Arial" panose="020B0604020202020204" pitchFamily="34" charset="0"/>
              <a:cs typeface="Arial" panose="020B0604020202020204" pitchFamily="34" charset="0"/>
            </a:endParaRPr>
          </a:p>
        </p:txBody>
      </p:sp>
      <p:sp>
        <p:nvSpPr>
          <p:cNvPr id="55" name="AutoShape 4"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latin typeface="Arial" panose="020B0604020202020204" pitchFamily="34" charset="0"/>
              <a:cs typeface="Arial" panose="020B0604020202020204" pitchFamily="34" charset="0"/>
            </a:endParaRPr>
          </a:p>
        </p:txBody>
      </p:sp>
      <p:sp>
        <p:nvSpPr>
          <p:cNvPr id="8" name="Espace réservé du pied de page 9"/>
          <p:cNvSpPr txBox="1">
            <a:spLocks/>
          </p:cNvSpPr>
          <p:nvPr/>
        </p:nvSpPr>
        <p:spPr>
          <a:xfrm>
            <a:off x="283698" y="5427001"/>
            <a:ext cx="4824536" cy="287999"/>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s-IS" sz="1000" dirty="0">
                <a:solidFill>
                  <a:srgbClr val="FFFFFF">
                    <a:lumMod val="65000"/>
                  </a:srgbClr>
                </a:solidFill>
                <a:latin typeface="Arial" panose="020B0604020202020204" pitchFamily="34" charset="0"/>
                <a:ea typeface="DIN Next LT Pro Light Condensed" charset="0"/>
                <a:cs typeface="Arial" panose="020B0604020202020204" pitchFamily="34" charset="0"/>
              </a:rPr>
              <a:t>© SQLI GROUP | 2018</a:t>
            </a:r>
          </a:p>
        </p:txBody>
      </p:sp>
      <p:sp>
        <p:nvSpPr>
          <p:cNvPr id="11" name="Rectangle 10">
            <a:extLst>
              <a:ext uri="{FF2B5EF4-FFF2-40B4-BE49-F238E27FC236}">
                <a16:creationId xmlns:a16="http://schemas.microsoft.com/office/drawing/2014/main" id="{1AAA6FB9-CDED-46A4-BD9C-A4A73976E4B5}"/>
              </a:ext>
            </a:extLst>
          </p:cNvPr>
          <p:cNvSpPr/>
          <p:nvPr/>
        </p:nvSpPr>
        <p:spPr>
          <a:xfrm>
            <a:off x="355479" y="800896"/>
            <a:ext cx="8468405" cy="338554"/>
          </a:xfrm>
          <a:prstGeom prst="rect">
            <a:avLst/>
          </a:prstGeom>
        </p:spPr>
        <p:txBody>
          <a:bodyPr wrap="square">
            <a:spAutoFit/>
          </a:bodyPr>
          <a:lstStyle/>
          <a:p>
            <a:pPr marL="252000" lvl="2" indent="-252000">
              <a:spcBef>
                <a:spcPts val="1500"/>
              </a:spcBef>
              <a:buClr>
                <a:schemeClr val="tx2"/>
              </a:buClr>
              <a:buSzPct val="100000"/>
              <a:buFont typeface="Lucida Grande"/>
              <a:buChar char="+"/>
              <a:defRPr/>
            </a:pPr>
            <a:r>
              <a:rPr lang="fr-FR" sz="1600" dirty="0">
                <a:latin typeface="Arial" panose="020B0604020202020204" pitchFamily="34" charset="0"/>
                <a:cs typeface="Arial" panose="020B0604020202020204" pitchFamily="34" charset="0"/>
              </a:rPr>
              <a:t>Component Interaction :</a:t>
            </a:r>
          </a:p>
        </p:txBody>
      </p:sp>
      <p:sp>
        <p:nvSpPr>
          <p:cNvPr id="2" name="Rectangle 1">
            <a:extLst>
              <a:ext uri="{FF2B5EF4-FFF2-40B4-BE49-F238E27FC236}">
                <a16:creationId xmlns:a16="http://schemas.microsoft.com/office/drawing/2014/main" id="{4C587B71-05A0-40F9-8478-948FFF564953}"/>
              </a:ext>
            </a:extLst>
          </p:cNvPr>
          <p:cNvSpPr/>
          <p:nvPr/>
        </p:nvSpPr>
        <p:spPr>
          <a:xfrm>
            <a:off x="467543" y="1149340"/>
            <a:ext cx="8326333" cy="307777"/>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Pass data from parent to child with input binding</a:t>
            </a:r>
          </a:p>
        </p:txBody>
      </p:sp>
      <p:pic>
        <p:nvPicPr>
          <p:cNvPr id="5" name="Image 4" descr="Une image contenant capture d’écran&#10;&#10;Description générée avec un niveau de confiance très élevé">
            <a:extLst>
              <a:ext uri="{FF2B5EF4-FFF2-40B4-BE49-F238E27FC236}">
                <a16:creationId xmlns:a16="http://schemas.microsoft.com/office/drawing/2014/main" id="{F4CC52F0-5A75-45B6-AE7E-DD20E305EF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3" y="1836497"/>
            <a:ext cx="4035524" cy="3069881"/>
          </a:xfrm>
          <a:prstGeom prst="rect">
            <a:avLst/>
          </a:prstGeom>
        </p:spPr>
      </p:pic>
      <p:pic>
        <p:nvPicPr>
          <p:cNvPr id="7" name="Image 6" descr="Une image contenant capture d’écran&#10;&#10;Description générée avec un niveau de confiance très élevé">
            <a:extLst>
              <a:ext uri="{FF2B5EF4-FFF2-40B4-BE49-F238E27FC236}">
                <a16:creationId xmlns:a16="http://schemas.microsoft.com/office/drawing/2014/main" id="{AB3A596A-BC5E-487C-804A-A68B669E51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9759" y="1791442"/>
            <a:ext cx="4035524" cy="3617559"/>
          </a:xfrm>
          <a:prstGeom prst="rect">
            <a:avLst/>
          </a:prstGeom>
        </p:spPr>
      </p:pic>
    </p:spTree>
    <p:extLst>
      <p:ext uri="{BB962C8B-B14F-4D97-AF65-F5344CB8AC3E}">
        <p14:creationId xmlns:p14="http://schemas.microsoft.com/office/powerpoint/2010/main" val="6106921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2"/>
          <p:cNvSpPr>
            <a:spLocks noGrp="1"/>
          </p:cNvSpPr>
          <p:nvPr>
            <p:ph type="sldNum" sz="quarter" idx="12"/>
          </p:nvPr>
        </p:nvSpPr>
        <p:spPr>
          <a:xfrm>
            <a:off x="8604449" y="5409001"/>
            <a:ext cx="438870" cy="287999"/>
          </a:xfrm>
        </p:spPr>
        <p:txBody>
          <a:bodyPr/>
          <a:lstStyle/>
          <a:p>
            <a:r>
              <a:rPr lang="fr-FR" dirty="0">
                <a:latin typeface="Arial" panose="020B0604020202020204" pitchFamily="34" charset="0"/>
                <a:cs typeface="Arial" panose="020B0604020202020204" pitchFamily="34" charset="0"/>
              </a:rPr>
              <a:t>7</a:t>
            </a:r>
          </a:p>
        </p:txBody>
      </p:sp>
      <p:sp>
        <p:nvSpPr>
          <p:cNvPr id="43" name="Titre 3"/>
          <p:cNvSpPr>
            <a:spLocks noGrp="1"/>
          </p:cNvSpPr>
          <p:nvPr>
            <p:ph type="title"/>
          </p:nvPr>
        </p:nvSpPr>
        <p:spPr>
          <a:xfrm>
            <a:off x="261877" y="192573"/>
            <a:ext cx="8532000" cy="461665"/>
          </a:xfrm>
        </p:spPr>
        <p:txBody>
          <a:bodyPr>
            <a:normAutofit fontScale="90000"/>
          </a:bodyPr>
          <a:lstStyle/>
          <a:p>
            <a:r>
              <a:rPr lang="fr-FR" b="1" dirty="0">
                <a:solidFill>
                  <a:schemeClr val="tx1">
                    <a:lumMod val="75000"/>
                    <a:lumOff val="25000"/>
                  </a:schemeClr>
                </a:solidFill>
                <a:latin typeface="Arial" panose="020B0604020202020204" pitchFamily="34" charset="0"/>
                <a:cs typeface="Arial" panose="020B0604020202020204" pitchFamily="34" charset="0"/>
              </a:rPr>
              <a:t>Components</a:t>
            </a:r>
            <a:endParaRPr lang="fr-F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4" name="AutoShape 2"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latin typeface="Arial" panose="020B0604020202020204" pitchFamily="34" charset="0"/>
              <a:cs typeface="Arial" panose="020B0604020202020204" pitchFamily="34" charset="0"/>
            </a:endParaRPr>
          </a:p>
        </p:txBody>
      </p:sp>
      <p:sp>
        <p:nvSpPr>
          <p:cNvPr id="55" name="AutoShape 4"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latin typeface="Arial" panose="020B0604020202020204" pitchFamily="34" charset="0"/>
              <a:cs typeface="Arial" panose="020B0604020202020204" pitchFamily="34" charset="0"/>
            </a:endParaRPr>
          </a:p>
        </p:txBody>
      </p:sp>
      <p:sp>
        <p:nvSpPr>
          <p:cNvPr id="8" name="Espace réservé du pied de page 9"/>
          <p:cNvSpPr txBox="1">
            <a:spLocks/>
          </p:cNvSpPr>
          <p:nvPr/>
        </p:nvSpPr>
        <p:spPr>
          <a:xfrm>
            <a:off x="283698" y="5427001"/>
            <a:ext cx="4824536" cy="287999"/>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s-IS" sz="1000" dirty="0">
                <a:solidFill>
                  <a:srgbClr val="FFFFFF">
                    <a:lumMod val="65000"/>
                  </a:srgbClr>
                </a:solidFill>
                <a:latin typeface="Arial" panose="020B0604020202020204" pitchFamily="34" charset="0"/>
                <a:ea typeface="DIN Next LT Pro Light Condensed" charset="0"/>
                <a:cs typeface="Arial" panose="020B0604020202020204" pitchFamily="34" charset="0"/>
              </a:rPr>
              <a:t>© SQLI GROUP | 2018</a:t>
            </a:r>
          </a:p>
        </p:txBody>
      </p:sp>
      <p:sp>
        <p:nvSpPr>
          <p:cNvPr id="11" name="Rectangle 10">
            <a:extLst>
              <a:ext uri="{FF2B5EF4-FFF2-40B4-BE49-F238E27FC236}">
                <a16:creationId xmlns:a16="http://schemas.microsoft.com/office/drawing/2014/main" id="{1AAA6FB9-CDED-46A4-BD9C-A4A73976E4B5}"/>
              </a:ext>
            </a:extLst>
          </p:cNvPr>
          <p:cNvSpPr/>
          <p:nvPr/>
        </p:nvSpPr>
        <p:spPr>
          <a:xfrm>
            <a:off x="355479" y="800896"/>
            <a:ext cx="8468405" cy="338554"/>
          </a:xfrm>
          <a:prstGeom prst="rect">
            <a:avLst/>
          </a:prstGeom>
        </p:spPr>
        <p:txBody>
          <a:bodyPr wrap="square">
            <a:spAutoFit/>
          </a:bodyPr>
          <a:lstStyle/>
          <a:p>
            <a:pPr marL="252000" lvl="2" indent="-252000">
              <a:spcBef>
                <a:spcPts val="1500"/>
              </a:spcBef>
              <a:buClr>
                <a:schemeClr val="tx2"/>
              </a:buClr>
              <a:buSzPct val="100000"/>
              <a:buFont typeface="Lucida Grande"/>
              <a:buChar char="+"/>
              <a:defRPr/>
            </a:pPr>
            <a:r>
              <a:rPr lang="fr-FR" sz="1600" dirty="0">
                <a:latin typeface="Arial" panose="020B0604020202020204" pitchFamily="34" charset="0"/>
                <a:cs typeface="Arial" panose="020B0604020202020204" pitchFamily="34" charset="0"/>
              </a:rPr>
              <a:t>Component Interaction :</a:t>
            </a:r>
          </a:p>
        </p:txBody>
      </p:sp>
      <p:sp>
        <p:nvSpPr>
          <p:cNvPr id="2" name="Rectangle 1">
            <a:extLst>
              <a:ext uri="{FF2B5EF4-FFF2-40B4-BE49-F238E27FC236}">
                <a16:creationId xmlns:a16="http://schemas.microsoft.com/office/drawing/2014/main" id="{4C587B71-05A0-40F9-8478-948FFF564953}"/>
              </a:ext>
            </a:extLst>
          </p:cNvPr>
          <p:cNvSpPr/>
          <p:nvPr/>
        </p:nvSpPr>
        <p:spPr>
          <a:xfrm>
            <a:off x="467543" y="1149340"/>
            <a:ext cx="8326333" cy="677108"/>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Parent listens for child event</a:t>
            </a:r>
          </a:p>
          <a:p>
            <a:r>
              <a:rPr lang="fr-FR" sz="1200" dirty="0">
                <a:latin typeface="Arial" panose="020B0604020202020204" pitchFamily="34" charset="0"/>
                <a:cs typeface="Arial" panose="020B0604020202020204" pitchFamily="34" charset="0"/>
              </a:rPr>
              <a:t>Le composant enfant expose une </a:t>
            </a:r>
            <a:r>
              <a:rPr lang="fr-FR" sz="1200" dirty="0" err="1">
                <a:latin typeface="Arial" panose="020B0604020202020204" pitchFamily="34" charset="0"/>
                <a:cs typeface="Arial" panose="020B0604020202020204" pitchFamily="34" charset="0"/>
              </a:rPr>
              <a:t>EventEmitter</a:t>
            </a:r>
            <a:r>
              <a:rPr lang="fr-FR" sz="1200" dirty="0">
                <a:latin typeface="Arial" panose="020B0604020202020204" pitchFamily="34" charset="0"/>
                <a:cs typeface="Arial" panose="020B0604020202020204" pitchFamily="34" charset="0"/>
              </a:rPr>
              <a:t> propriété avec laquelle il </a:t>
            </a:r>
            <a:r>
              <a:rPr lang="fr-FR" sz="1200" dirty="0" err="1">
                <a:latin typeface="Arial" panose="020B0604020202020204" pitchFamily="34" charset="0"/>
                <a:cs typeface="Arial" panose="020B0604020202020204" pitchFamily="34" charset="0"/>
              </a:rPr>
              <a:t>emits</a:t>
            </a:r>
            <a:r>
              <a:rPr lang="fr-FR" sz="1200" dirty="0">
                <a:latin typeface="Arial" panose="020B0604020202020204" pitchFamily="34" charset="0"/>
                <a:cs typeface="Arial" panose="020B0604020202020204" pitchFamily="34" charset="0"/>
              </a:rPr>
              <a:t> ,se produit lorsque quelque chose se produit. Le parent se lie à cette propriété d'événement et réagit à ces événements.</a:t>
            </a:r>
            <a:endParaRPr lang="en-US" sz="1200" dirty="0">
              <a:latin typeface="Arial" panose="020B0604020202020204" pitchFamily="34" charset="0"/>
              <a:cs typeface="Arial" panose="020B0604020202020204" pitchFamily="34" charset="0"/>
            </a:endParaRPr>
          </a:p>
        </p:txBody>
      </p:sp>
      <p:pic>
        <p:nvPicPr>
          <p:cNvPr id="6" name="Image 5" descr="Une image contenant capture d’écran&#10;&#10;Description générée avec un niveau de confiance très élevé">
            <a:extLst>
              <a:ext uri="{FF2B5EF4-FFF2-40B4-BE49-F238E27FC236}">
                <a16:creationId xmlns:a16="http://schemas.microsoft.com/office/drawing/2014/main" id="{52C63FAE-2B2D-48E3-8C45-BB2BE784B7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792082"/>
            <a:ext cx="3168352" cy="3445932"/>
          </a:xfrm>
          <a:prstGeom prst="rect">
            <a:avLst/>
          </a:prstGeom>
        </p:spPr>
      </p:pic>
      <p:pic>
        <p:nvPicPr>
          <p:cNvPr id="12" name="Image 11" descr="Une image contenant capture d’écran&#10;&#10;Description générée avec un niveau de confiance très élevé">
            <a:extLst>
              <a:ext uri="{FF2B5EF4-FFF2-40B4-BE49-F238E27FC236}">
                <a16:creationId xmlns:a16="http://schemas.microsoft.com/office/drawing/2014/main" id="{0D5CB5CC-1D11-4D70-93C1-87A8938246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7984" y="1810887"/>
            <a:ext cx="3206530" cy="3411566"/>
          </a:xfrm>
          <a:prstGeom prst="rect">
            <a:avLst/>
          </a:prstGeom>
        </p:spPr>
      </p:pic>
    </p:spTree>
    <p:extLst>
      <p:ext uri="{BB962C8B-B14F-4D97-AF65-F5344CB8AC3E}">
        <p14:creationId xmlns:p14="http://schemas.microsoft.com/office/powerpoint/2010/main" val="30275662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3482223-A3F9-4944-9CE4-82320EBFAA09}"/>
              </a:ext>
            </a:extLst>
          </p:cNvPr>
          <p:cNvSpPr>
            <a:spLocks noGrp="1"/>
          </p:cNvSpPr>
          <p:nvPr>
            <p:ph type="sldNum" sz="quarter" idx="13"/>
          </p:nvPr>
        </p:nvSpPr>
        <p:spPr/>
        <p:txBody>
          <a:bodyPr/>
          <a:lstStyle/>
          <a:p>
            <a:fld id="{55629684-967F-1947-AF63-4A9319553478}" type="slidenum">
              <a:rPr lang="en-US" smtClean="0"/>
              <a:pPr/>
              <a:t>35</a:t>
            </a:fld>
            <a:endParaRPr lang="en-US"/>
          </a:p>
        </p:txBody>
      </p:sp>
      <p:sp>
        <p:nvSpPr>
          <p:cNvPr id="3" name="Espace réservé du texte 2">
            <a:extLst>
              <a:ext uri="{FF2B5EF4-FFF2-40B4-BE49-F238E27FC236}">
                <a16:creationId xmlns:a16="http://schemas.microsoft.com/office/drawing/2014/main" id="{7897843B-211F-7041-A04F-FE5377CB9138}"/>
              </a:ext>
            </a:extLst>
          </p:cNvPr>
          <p:cNvSpPr>
            <a:spLocks noGrp="1"/>
          </p:cNvSpPr>
          <p:nvPr>
            <p:ph type="body" sz="quarter" idx="17"/>
          </p:nvPr>
        </p:nvSpPr>
        <p:spPr/>
        <p:txBody>
          <a:bodyPr>
            <a:normAutofit fontScale="25000" lnSpcReduction="20000"/>
          </a:bodyPr>
          <a:lstStyle/>
          <a:p>
            <a:endParaRPr lang="fr-FR"/>
          </a:p>
        </p:txBody>
      </p:sp>
      <p:sp>
        <p:nvSpPr>
          <p:cNvPr id="4" name="Espace réservé du texte 3">
            <a:extLst>
              <a:ext uri="{FF2B5EF4-FFF2-40B4-BE49-F238E27FC236}">
                <a16:creationId xmlns:a16="http://schemas.microsoft.com/office/drawing/2014/main" id="{0F058A4E-FAD8-CB44-8EBD-A8240CD2D0C5}"/>
              </a:ext>
            </a:extLst>
          </p:cNvPr>
          <p:cNvSpPr>
            <a:spLocks noGrp="1"/>
          </p:cNvSpPr>
          <p:nvPr>
            <p:ph type="body" sz="quarter" idx="18"/>
          </p:nvPr>
        </p:nvSpPr>
        <p:spPr/>
        <p:txBody>
          <a:bodyPr/>
          <a:lstStyle/>
          <a:p>
            <a:endParaRPr lang="fr-FR"/>
          </a:p>
        </p:txBody>
      </p:sp>
      <p:sp>
        <p:nvSpPr>
          <p:cNvPr id="5" name="Espace réservé du texte 4">
            <a:extLst>
              <a:ext uri="{FF2B5EF4-FFF2-40B4-BE49-F238E27FC236}">
                <a16:creationId xmlns:a16="http://schemas.microsoft.com/office/drawing/2014/main" id="{BD2092F3-50BE-2346-9518-4DC620C1CFB3}"/>
              </a:ext>
            </a:extLst>
          </p:cNvPr>
          <p:cNvSpPr>
            <a:spLocks noGrp="1"/>
          </p:cNvSpPr>
          <p:nvPr>
            <p:ph type="body" sz="quarter" idx="19"/>
          </p:nvPr>
        </p:nvSpPr>
        <p:spPr/>
        <p:txBody>
          <a:bodyPr/>
          <a:lstStyle/>
          <a:p>
            <a:endParaRPr lang="fr-FR"/>
          </a:p>
        </p:txBody>
      </p:sp>
      <p:sp>
        <p:nvSpPr>
          <p:cNvPr id="6" name="Espace réservé du texte 5">
            <a:extLst>
              <a:ext uri="{FF2B5EF4-FFF2-40B4-BE49-F238E27FC236}">
                <a16:creationId xmlns:a16="http://schemas.microsoft.com/office/drawing/2014/main" id="{08A1DE1D-3766-3240-8411-254E94CEA1D8}"/>
              </a:ext>
            </a:extLst>
          </p:cNvPr>
          <p:cNvSpPr>
            <a:spLocks noGrp="1"/>
          </p:cNvSpPr>
          <p:nvPr>
            <p:ph type="body" sz="quarter" idx="20"/>
          </p:nvPr>
        </p:nvSpPr>
        <p:spPr/>
        <p:txBody>
          <a:bodyPr/>
          <a:lstStyle/>
          <a:p>
            <a:endParaRPr lang="fr-FR"/>
          </a:p>
        </p:txBody>
      </p:sp>
      <p:sp>
        <p:nvSpPr>
          <p:cNvPr id="7" name="Espace réservé du texte 6">
            <a:extLst>
              <a:ext uri="{FF2B5EF4-FFF2-40B4-BE49-F238E27FC236}">
                <a16:creationId xmlns:a16="http://schemas.microsoft.com/office/drawing/2014/main" id="{F65BCCD2-D970-3347-9D12-1C61A9CF3D57}"/>
              </a:ext>
            </a:extLst>
          </p:cNvPr>
          <p:cNvSpPr>
            <a:spLocks noGrp="1"/>
          </p:cNvSpPr>
          <p:nvPr>
            <p:ph type="body" sz="quarter" idx="21"/>
          </p:nvPr>
        </p:nvSpPr>
        <p:spPr/>
        <p:txBody>
          <a:bodyPr/>
          <a:lstStyle/>
          <a:p>
            <a:endParaRPr lang="fr-FR"/>
          </a:p>
        </p:txBody>
      </p:sp>
      <p:sp>
        <p:nvSpPr>
          <p:cNvPr id="8" name="Espace réservé du texte 7">
            <a:extLst>
              <a:ext uri="{FF2B5EF4-FFF2-40B4-BE49-F238E27FC236}">
                <a16:creationId xmlns:a16="http://schemas.microsoft.com/office/drawing/2014/main" id="{6D898CA7-5FA1-D642-AA34-E2E8C85BD419}"/>
              </a:ext>
            </a:extLst>
          </p:cNvPr>
          <p:cNvSpPr>
            <a:spLocks noGrp="1"/>
          </p:cNvSpPr>
          <p:nvPr>
            <p:ph type="body" sz="quarter" idx="11"/>
          </p:nvPr>
        </p:nvSpPr>
        <p:spPr>
          <a:xfrm>
            <a:off x="634621" y="1361623"/>
            <a:ext cx="3110546" cy="855958"/>
          </a:xfrm>
        </p:spPr>
        <p:txBody>
          <a:bodyPr/>
          <a:lstStyle/>
          <a:p>
            <a:r>
              <a:rPr lang="fr-FR" dirty="0"/>
              <a:t>07- DIRECTIVE</a:t>
            </a:r>
          </a:p>
        </p:txBody>
      </p:sp>
      <p:sp>
        <p:nvSpPr>
          <p:cNvPr id="9" name="Espace réservé du texte 8">
            <a:extLst>
              <a:ext uri="{FF2B5EF4-FFF2-40B4-BE49-F238E27FC236}">
                <a16:creationId xmlns:a16="http://schemas.microsoft.com/office/drawing/2014/main" id="{72070811-C69E-5541-A5F7-F81B67DCF275}"/>
              </a:ext>
            </a:extLst>
          </p:cNvPr>
          <p:cNvSpPr>
            <a:spLocks noGrp="1"/>
          </p:cNvSpPr>
          <p:nvPr>
            <p:ph type="body" sz="quarter" idx="10"/>
          </p:nvPr>
        </p:nvSpPr>
        <p:spPr/>
        <p:txBody>
          <a:bodyPr/>
          <a:lstStyle/>
          <a:p>
            <a:endParaRPr lang="fr-FR"/>
          </a:p>
        </p:txBody>
      </p:sp>
    </p:spTree>
    <p:extLst>
      <p:ext uri="{BB962C8B-B14F-4D97-AF65-F5344CB8AC3E}">
        <p14:creationId xmlns:p14="http://schemas.microsoft.com/office/powerpoint/2010/main" val="2491907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2"/>
          <p:cNvSpPr>
            <a:spLocks noGrp="1"/>
          </p:cNvSpPr>
          <p:nvPr>
            <p:ph type="sldNum" sz="quarter" idx="12"/>
          </p:nvPr>
        </p:nvSpPr>
        <p:spPr>
          <a:xfrm>
            <a:off x="8604449" y="5409001"/>
            <a:ext cx="438870" cy="287999"/>
          </a:xfrm>
        </p:spPr>
        <p:txBody>
          <a:bodyPr/>
          <a:lstStyle/>
          <a:p>
            <a:r>
              <a:rPr lang="fr-FR" dirty="0">
                <a:latin typeface="Arial" panose="020B0604020202020204" pitchFamily="34" charset="0"/>
                <a:cs typeface="Arial" panose="020B0604020202020204" pitchFamily="34" charset="0"/>
              </a:rPr>
              <a:t>7</a:t>
            </a:r>
          </a:p>
        </p:txBody>
      </p:sp>
      <p:sp>
        <p:nvSpPr>
          <p:cNvPr id="43" name="Titre 3"/>
          <p:cNvSpPr>
            <a:spLocks noGrp="1"/>
          </p:cNvSpPr>
          <p:nvPr>
            <p:ph type="title"/>
          </p:nvPr>
        </p:nvSpPr>
        <p:spPr>
          <a:xfrm>
            <a:off x="261877" y="192573"/>
            <a:ext cx="8532000" cy="461665"/>
          </a:xfrm>
        </p:spPr>
        <p:txBody>
          <a:bodyPr>
            <a:normAutofit fontScale="90000"/>
          </a:bodyPr>
          <a:lstStyle/>
          <a:p>
            <a:r>
              <a:rPr lang="fr-FR" b="1" dirty="0">
                <a:solidFill>
                  <a:schemeClr val="tx1">
                    <a:lumMod val="75000"/>
                    <a:lumOff val="25000"/>
                  </a:schemeClr>
                </a:solidFill>
                <a:latin typeface="Arial" panose="020B0604020202020204" pitchFamily="34" charset="0"/>
                <a:cs typeface="Arial" panose="020B0604020202020204" pitchFamily="34" charset="0"/>
              </a:rPr>
              <a:t>Directives</a:t>
            </a:r>
            <a:endParaRPr lang="fr-F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4" name="AutoShape 2"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latin typeface="Arial" panose="020B0604020202020204" pitchFamily="34" charset="0"/>
              <a:cs typeface="Arial" panose="020B0604020202020204" pitchFamily="34" charset="0"/>
            </a:endParaRPr>
          </a:p>
        </p:txBody>
      </p:sp>
      <p:sp>
        <p:nvSpPr>
          <p:cNvPr id="55" name="AutoShape 4"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latin typeface="Arial" panose="020B0604020202020204" pitchFamily="34" charset="0"/>
              <a:cs typeface="Arial" panose="020B0604020202020204" pitchFamily="34" charset="0"/>
            </a:endParaRPr>
          </a:p>
        </p:txBody>
      </p:sp>
      <p:sp>
        <p:nvSpPr>
          <p:cNvPr id="8" name="Espace réservé du pied de page 9"/>
          <p:cNvSpPr txBox="1">
            <a:spLocks/>
          </p:cNvSpPr>
          <p:nvPr/>
        </p:nvSpPr>
        <p:spPr>
          <a:xfrm>
            <a:off x="283698" y="5427001"/>
            <a:ext cx="4824536" cy="287999"/>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s-IS" sz="1000" dirty="0">
                <a:solidFill>
                  <a:srgbClr val="FFFFFF">
                    <a:lumMod val="65000"/>
                  </a:srgbClr>
                </a:solidFill>
                <a:latin typeface="Arial" panose="020B0604020202020204" pitchFamily="34" charset="0"/>
                <a:ea typeface="DIN Next LT Pro Light Condensed" charset="0"/>
                <a:cs typeface="Arial" panose="020B0604020202020204" pitchFamily="34" charset="0"/>
              </a:rPr>
              <a:t>© SQLI GROUP | 2018</a:t>
            </a:r>
          </a:p>
        </p:txBody>
      </p:sp>
      <p:sp>
        <p:nvSpPr>
          <p:cNvPr id="2" name="Rectangle 1">
            <a:extLst>
              <a:ext uri="{FF2B5EF4-FFF2-40B4-BE49-F238E27FC236}">
                <a16:creationId xmlns:a16="http://schemas.microsoft.com/office/drawing/2014/main" id="{4C587B71-05A0-40F9-8478-948FFF564953}"/>
              </a:ext>
            </a:extLst>
          </p:cNvPr>
          <p:cNvSpPr/>
          <p:nvPr/>
        </p:nvSpPr>
        <p:spPr>
          <a:xfrm>
            <a:off x="467543" y="1149340"/>
            <a:ext cx="8326333" cy="4247317"/>
          </a:xfrm>
          <a:prstGeom prst="rect">
            <a:avLst/>
          </a:prstGeom>
        </p:spPr>
        <p:txBody>
          <a:bodyPr wrap="square">
            <a:spAutoFit/>
          </a:bodyPr>
          <a:lstStyle/>
          <a:p>
            <a:r>
              <a:rPr lang="fr-FR" dirty="0">
                <a:latin typeface="Arial" panose="020B0604020202020204" pitchFamily="34" charset="0"/>
                <a:cs typeface="Arial" panose="020B0604020202020204" pitchFamily="34" charset="0"/>
              </a:rPr>
              <a:t>Les directives vous permettent d’attacher un comportement à des éléments du DOM</a:t>
            </a:r>
          </a:p>
          <a:p>
            <a:r>
              <a:rPr lang="fr-FR" dirty="0">
                <a:latin typeface="Arial" panose="020B0604020202020204" pitchFamily="34" charset="0"/>
                <a:cs typeface="Arial" panose="020B0604020202020204" pitchFamily="34" charset="0"/>
              </a:rPr>
              <a:t>Il existe trois types de directives dans </a:t>
            </a:r>
            <a:r>
              <a:rPr lang="fr-FR" dirty="0" err="1">
                <a:latin typeface="Arial" panose="020B0604020202020204" pitchFamily="34" charset="0"/>
                <a:cs typeface="Arial" panose="020B0604020202020204" pitchFamily="34" charset="0"/>
              </a:rPr>
              <a:t>Angular</a:t>
            </a:r>
            <a:r>
              <a:rPr lang="fr-FR"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fr-FR" dirty="0">
                <a:latin typeface="Arial" panose="020B0604020202020204" pitchFamily="34" charset="0"/>
                <a:cs typeface="Arial" panose="020B0604020202020204" pitchFamily="34" charset="0"/>
              </a:rPr>
              <a:t>Composants - directives avec une Template.</a:t>
            </a:r>
          </a:p>
          <a:p>
            <a:pPr marL="285750" indent="-285750">
              <a:buFont typeface="Arial" panose="020B0604020202020204" pitchFamily="34" charset="0"/>
              <a:buChar char="•"/>
            </a:pPr>
            <a:r>
              <a:rPr lang="fr-FR" dirty="0">
                <a:latin typeface="Arial" panose="020B0604020202020204" pitchFamily="34" charset="0"/>
                <a:cs typeface="Arial" panose="020B0604020202020204" pitchFamily="34" charset="0"/>
              </a:rPr>
              <a:t>Directives structurelles: modifiez la disposition du DOM en ajoutant et en supprimant des éléments DOM.</a:t>
            </a:r>
          </a:p>
          <a:p>
            <a:pPr marL="285750" indent="-285750">
              <a:buFont typeface="Arial" panose="020B0604020202020204" pitchFamily="34" charset="0"/>
              <a:buChar char="•"/>
            </a:pPr>
            <a:r>
              <a:rPr lang="fr-FR" dirty="0">
                <a:latin typeface="Arial" panose="020B0604020202020204" pitchFamily="34" charset="0"/>
                <a:cs typeface="Arial" panose="020B0604020202020204" pitchFamily="34" charset="0"/>
              </a:rPr>
              <a:t>Directives d'attribut: modifiez l'apparence ou le comportement d'un élément, d'un composant ou d'une autre directive.</a:t>
            </a:r>
          </a:p>
          <a:p>
            <a:r>
              <a:rPr lang="fr-FR" i="1" dirty="0">
                <a:latin typeface="Arial" panose="020B0604020202020204" pitchFamily="34" charset="0"/>
                <a:cs typeface="Arial" panose="020B0604020202020204" pitchFamily="34" charset="0"/>
              </a:rPr>
              <a:t>Les composants</a:t>
            </a:r>
            <a:r>
              <a:rPr lang="fr-FR" dirty="0">
                <a:latin typeface="Arial" panose="020B0604020202020204" pitchFamily="34" charset="0"/>
                <a:cs typeface="Arial" panose="020B0604020202020204" pitchFamily="34" charset="0"/>
              </a:rPr>
              <a:t> sont la plus commune des trois directives. </a:t>
            </a:r>
          </a:p>
          <a:p>
            <a:endParaRPr lang="fr-FR"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fr-FR" dirty="0">
                <a:latin typeface="Arial" panose="020B0604020202020204" pitchFamily="34" charset="0"/>
                <a:cs typeface="Arial" panose="020B0604020202020204" pitchFamily="34" charset="0"/>
              </a:rPr>
              <a:t>Les directives structurelles modifient la structure de la vue. Deux exemples sont </a:t>
            </a:r>
            <a:r>
              <a:rPr lang="fr-FR" dirty="0" err="1">
                <a:latin typeface="Arial" panose="020B0604020202020204" pitchFamily="34" charset="0"/>
                <a:cs typeface="Arial" panose="020B0604020202020204" pitchFamily="34" charset="0"/>
              </a:rPr>
              <a:t>NgFor</a:t>
            </a:r>
            <a:r>
              <a:rPr lang="fr-FR" dirty="0">
                <a:latin typeface="Arial" panose="020B0604020202020204" pitchFamily="34" charset="0"/>
                <a:cs typeface="Arial" panose="020B0604020202020204" pitchFamily="34" charset="0"/>
              </a:rPr>
              <a:t> et </a:t>
            </a:r>
            <a:r>
              <a:rPr lang="fr-FR" dirty="0" err="1">
                <a:latin typeface="Arial" panose="020B0604020202020204" pitchFamily="34" charset="0"/>
                <a:cs typeface="Arial" panose="020B0604020202020204" pitchFamily="34" charset="0"/>
              </a:rPr>
              <a:t>NgIf</a:t>
            </a:r>
            <a:r>
              <a:rPr lang="fr-FR" dirty="0">
                <a:latin typeface="Arial" panose="020B0604020202020204" pitchFamily="34" charset="0"/>
                <a:cs typeface="Arial" panose="020B0604020202020204" pitchFamily="34" charset="0"/>
              </a:rPr>
              <a:t> . Découvrez-les dans  Directives structurelles .</a:t>
            </a:r>
          </a:p>
          <a:p>
            <a:pPr marL="285750" indent="-285750">
              <a:buFont typeface="Wingdings" panose="05000000000000000000" pitchFamily="2" charset="2"/>
              <a:buChar char="q"/>
            </a:pPr>
            <a:r>
              <a:rPr lang="fr-FR" dirty="0">
                <a:latin typeface="Arial" panose="020B0604020202020204" pitchFamily="34" charset="0"/>
                <a:cs typeface="Arial" panose="020B0604020202020204" pitchFamily="34" charset="0"/>
              </a:rPr>
              <a:t>Les directives d'attribut sont utilisées comme attributs d'éléments. La directive </a:t>
            </a:r>
            <a:r>
              <a:rPr lang="fr-FR" dirty="0" err="1">
                <a:latin typeface="Arial" panose="020B0604020202020204" pitchFamily="34" charset="0"/>
                <a:cs typeface="Arial" panose="020B0604020202020204" pitchFamily="34" charset="0"/>
              </a:rPr>
              <a:t>NgStyle</a:t>
            </a:r>
            <a:r>
              <a:rPr lang="fr-FR" dirty="0">
                <a:latin typeface="Arial" panose="020B0604020202020204" pitchFamily="34" charset="0"/>
                <a:cs typeface="Arial" panose="020B0604020202020204" pitchFamily="34" charset="0"/>
              </a:rPr>
              <a:t> intégrée dans le guide de syntaxe de modèle , par exemple, peut modifier plusieurs styles d'élément en même temps.</a:t>
            </a:r>
          </a:p>
        </p:txBody>
      </p:sp>
    </p:spTree>
    <p:extLst>
      <p:ext uri="{BB962C8B-B14F-4D97-AF65-F5344CB8AC3E}">
        <p14:creationId xmlns:p14="http://schemas.microsoft.com/office/powerpoint/2010/main" val="224560331"/>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3482223-A3F9-4944-9CE4-82320EBFAA09}"/>
              </a:ext>
            </a:extLst>
          </p:cNvPr>
          <p:cNvSpPr>
            <a:spLocks noGrp="1"/>
          </p:cNvSpPr>
          <p:nvPr>
            <p:ph type="sldNum" sz="quarter" idx="13"/>
          </p:nvPr>
        </p:nvSpPr>
        <p:spPr/>
        <p:txBody>
          <a:bodyPr/>
          <a:lstStyle/>
          <a:p>
            <a:fld id="{55629684-967F-1947-AF63-4A9319553478}" type="slidenum">
              <a:rPr lang="en-US" smtClean="0"/>
              <a:pPr/>
              <a:t>37</a:t>
            </a:fld>
            <a:endParaRPr lang="en-US"/>
          </a:p>
        </p:txBody>
      </p:sp>
      <p:sp>
        <p:nvSpPr>
          <p:cNvPr id="3" name="Espace réservé du texte 2">
            <a:extLst>
              <a:ext uri="{FF2B5EF4-FFF2-40B4-BE49-F238E27FC236}">
                <a16:creationId xmlns:a16="http://schemas.microsoft.com/office/drawing/2014/main" id="{7897843B-211F-7041-A04F-FE5377CB9138}"/>
              </a:ext>
            </a:extLst>
          </p:cNvPr>
          <p:cNvSpPr>
            <a:spLocks noGrp="1"/>
          </p:cNvSpPr>
          <p:nvPr>
            <p:ph type="body" sz="quarter" idx="17"/>
          </p:nvPr>
        </p:nvSpPr>
        <p:spPr/>
        <p:txBody>
          <a:bodyPr>
            <a:normAutofit fontScale="25000" lnSpcReduction="20000"/>
          </a:bodyPr>
          <a:lstStyle/>
          <a:p>
            <a:endParaRPr lang="fr-FR"/>
          </a:p>
        </p:txBody>
      </p:sp>
      <p:sp>
        <p:nvSpPr>
          <p:cNvPr id="4" name="Espace réservé du texte 3">
            <a:extLst>
              <a:ext uri="{FF2B5EF4-FFF2-40B4-BE49-F238E27FC236}">
                <a16:creationId xmlns:a16="http://schemas.microsoft.com/office/drawing/2014/main" id="{0F058A4E-FAD8-CB44-8EBD-A8240CD2D0C5}"/>
              </a:ext>
            </a:extLst>
          </p:cNvPr>
          <p:cNvSpPr>
            <a:spLocks noGrp="1"/>
          </p:cNvSpPr>
          <p:nvPr>
            <p:ph type="body" sz="quarter" idx="18"/>
          </p:nvPr>
        </p:nvSpPr>
        <p:spPr/>
        <p:txBody>
          <a:bodyPr/>
          <a:lstStyle/>
          <a:p>
            <a:endParaRPr lang="fr-FR" dirty="0"/>
          </a:p>
        </p:txBody>
      </p:sp>
      <p:sp>
        <p:nvSpPr>
          <p:cNvPr id="5" name="Espace réservé du texte 4">
            <a:extLst>
              <a:ext uri="{FF2B5EF4-FFF2-40B4-BE49-F238E27FC236}">
                <a16:creationId xmlns:a16="http://schemas.microsoft.com/office/drawing/2014/main" id="{BD2092F3-50BE-2346-9518-4DC620C1CFB3}"/>
              </a:ext>
            </a:extLst>
          </p:cNvPr>
          <p:cNvSpPr>
            <a:spLocks noGrp="1"/>
          </p:cNvSpPr>
          <p:nvPr>
            <p:ph type="body" sz="quarter" idx="19"/>
          </p:nvPr>
        </p:nvSpPr>
        <p:spPr/>
        <p:txBody>
          <a:bodyPr/>
          <a:lstStyle/>
          <a:p>
            <a:endParaRPr lang="fr-FR"/>
          </a:p>
        </p:txBody>
      </p:sp>
      <p:sp>
        <p:nvSpPr>
          <p:cNvPr id="6" name="Espace réservé du texte 5">
            <a:extLst>
              <a:ext uri="{FF2B5EF4-FFF2-40B4-BE49-F238E27FC236}">
                <a16:creationId xmlns:a16="http://schemas.microsoft.com/office/drawing/2014/main" id="{08A1DE1D-3766-3240-8411-254E94CEA1D8}"/>
              </a:ext>
            </a:extLst>
          </p:cNvPr>
          <p:cNvSpPr>
            <a:spLocks noGrp="1"/>
          </p:cNvSpPr>
          <p:nvPr>
            <p:ph type="body" sz="quarter" idx="20"/>
          </p:nvPr>
        </p:nvSpPr>
        <p:spPr/>
        <p:txBody>
          <a:bodyPr/>
          <a:lstStyle/>
          <a:p>
            <a:endParaRPr lang="fr-FR"/>
          </a:p>
        </p:txBody>
      </p:sp>
      <p:sp>
        <p:nvSpPr>
          <p:cNvPr id="7" name="Espace réservé du texte 6">
            <a:extLst>
              <a:ext uri="{FF2B5EF4-FFF2-40B4-BE49-F238E27FC236}">
                <a16:creationId xmlns:a16="http://schemas.microsoft.com/office/drawing/2014/main" id="{F65BCCD2-D970-3347-9D12-1C61A9CF3D57}"/>
              </a:ext>
            </a:extLst>
          </p:cNvPr>
          <p:cNvSpPr>
            <a:spLocks noGrp="1"/>
          </p:cNvSpPr>
          <p:nvPr>
            <p:ph type="body" sz="quarter" idx="21"/>
          </p:nvPr>
        </p:nvSpPr>
        <p:spPr/>
        <p:txBody>
          <a:bodyPr/>
          <a:lstStyle/>
          <a:p>
            <a:endParaRPr lang="fr-FR"/>
          </a:p>
        </p:txBody>
      </p:sp>
      <p:sp>
        <p:nvSpPr>
          <p:cNvPr id="8" name="Espace réservé du texte 7">
            <a:extLst>
              <a:ext uri="{FF2B5EF4-FFF2-40B4-BE49-F238E27FC236}">
                <a16:creationId xmlns:a16="http://schemas.microsoft.com/office/drawing/2014/main" id="{6D898CA7-5FA1-D642-AA34-E2E8C85BD419}"/>
              </a:ext>
            </a:extLst>
          </p:cNvPr>
          <p:cNvSpPr>
            <a:spLocks noGrp="1"/>
          </p:cNvSpPr>
          <p:nvPr>
            <p:ph type="body" sz="quarter" idx="11"/>
          </p:nvPr>
        </p:nvSpPr>
        <p:spPr>
          <a:xfrm>
            <a:off x="634621" y="1361623"/>
            <a:ext cx="6324566" cy="855958"/>
          </a:xfrm>
        </p:spPr>
        <p:txBody>
          <a:bodyPr/>
          <a:lstStyle/>
          <a:p>
            <a:r>
              <a:rPr lang="fr-FR" dirty="0"/>
              <a:t>08- DIRECTIVES STRUCTURELLES</a:t>
            </a:r>
          </a:p>
        </p:txBody>
      </p:sp>
      <p:sp>
        <p:nvSpPr>
          <p:cNvPr id="9" name="Espace réservé du texte 8">
            <a:extLst>
              <a:ext uri="{FF2B5EF4-FFF2-40B4-BE49-F238E27FC236}">
                <a16:creationId xmlns:a16="http://schemas.microsoft.com/office/drawing/2014/main" id="{72070811-C69E-5541-A5F7-F81B67DCF275}"/>
              </a:ext>
            </a:extLst>
          </p:cNvPr>
          <p:cNvSpPr>
            <a:spLocks noGrp="1"/>
          </p:cNvSpPr>
          <p:nvPr>
            <p:ph type="body" sz="quarter" idx="10"/>
          </p:nvPr>
        </p:nvSpPr>
        <p:spPr/>
        <p:txBody>
          <a:bodyPr/>
          <a:lstStyle/>
          <a:p>
            <a:endParaRPr lang="fr-FR" dirty="0"/>
          </a:p>
        </p:txBody>
      </p:sp>
    </p:spTree>
    <p:extLst>
      <p:ext uri="{BB962C8B-B14F-4D97-AF65-F5344CB8AC3E}">
        <p14:creationId xmlns:p14="http://schemas.microsoft.com/office/powerpoint/2010/main" val="12724881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2"/>
          <p:cNvSpPr>
            <a:spLocks noGrp="1"/>
          </p:cNvSpPr>
          <p:nvPr>
            <p:ph type="sldNum" sz="quarter" idx="12"/>
          </p:nvPr>
        </p:nvSpPr>
        <p:spPr>
          <a:xfrm>
            <a:off x="8604449" y="5409001"/>
            <a:ext cx="438870" cy="287999"/>
          </a:xfrm>
        </p:spPr>
        <p:txBody>
          <a:bodyPr/>
          <a:lstStyle/>
          <a:p>
            <a:r>
              <a:rPr lang="fr-FR" dirty="0">
                <a:latin typeface="Arial" panose="020B0604020202020204" pitchFamily="34" charset="0"/>
                <a:cs typeface="Arial" panose="020B0604020202020204" pitchFamily="34" charset="0"/>
              </a:rPr>
              <a:t>7</a:t>
            </a:r>
          </a:p>
        </p:txBody>
      </p:sp>
      <p:sp>
        <p:nvSpPr>
          <p:cNvPr id="43" name="Titre 3"/>
          <p:cNvSpPr>
            <a:spLocks noGrp="1"/>
          </p:cNvSpPr>
          <p:nvPr>
            <p:ph type="title"/>
          </p:nvPr>
        </p:nvSpPr>
        <p:spPr>
          <a:xfrm>
            <a:off x="261877" y="192573"/>
            <a:ext cx="8532000" cy="461665"/>
          </a:xfrm>
        </p:spPr>
        <p:txBody>
          <a:bodyPr>
            <a:normAutofit fontScale="90000"/>
          </a:bodyPr>
          <a:lstStyle/>
          <a:p>
            <a:r>
              <a:rPr lang="fr-FR" b="1" dirty="0">
                <a:solidFill>
                  <a:schemeClr val="tx1">
                    <a:lumMod val="75000"/>
                    <a:lumOff val="25000"/>
                  </a:schemeClr>
                </a:solidFill>
                <a:latin typeface="Arial" panose="020B0604020202020204" pitchFamily="34" charset="0"/>
                <a:cs typeface="Arial" panose="020B0604020202020204" pitchFamily="34" charset="0"/>
              </a:rPr>
              <a:t>directives structurelles </a:t>
            </a:r>
            <a:endParaRPr lang="fr-F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4" name="AutoShape 2"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latin typeface="Arial" panose="020B0604020202020204" pitchFamily="34" charset="0"/>
              <a:cs typeface="Arial" panose="020B0604020202020204" pitchFamily="34" charset="0"/>
            </a:endParaRPr>
          </a:p>
        </p:txBody>
      </p:sp>
      <p:sp>
        <p:nvSpPr>
          <p:cNvPr id="55" name="AutoShape 4"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latin typeface="Arial" panose="020B0604020202020204" pitchFamily="34" charset="0"/>
              <a:cs typeface="Arial" panose="020B0604020202020204" pitchFamily="34" charset="0"/>
            </a:endParaRPr>
          </a:p>
        </p:txBody>
      </p:sp>
      <p:sp>
        <p:nvSpPr>
          <p:cNvPr id="8" name="Espace réservé du pied de page 9"/>
          <p:cNvSpPr txBox="1">
            <a:spLocks/>
          </p:cNvSpPr>
          <p:nvPr/>
        </p:nvSpPr>
        <p:spPr>
          <a:xfrm>
            <a:off x="283698" y="5427001"/>
            <a:ext cx="4824536" cy="287999"/>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s-IS" sz="1000" dirty="0">
                <a:solidFill>
                  <a:srgbClr val="FFFFFF">
                    <a:lumMod val="65000"/>
                  </a:srgbClr>
                </a:solidFill>
                <a:latin typeface="Arial" panose="020B0604020202020204" pitchFamily="34" charset="0"/>
                <a:ea typeface="DIN Next LT Pro Light Condensed" charset="0"/>
                <a:cs typeface="Arial" panose="020B0604020202020204" pitchFamily="34" charset="0"/>
              </a:rPr>
              <a:t>© SQLI GROUP | 2018</a:t>
            </a:r>
          </a:p>
        </p:txBody>
      </p:sp>
      <p:sp>
        <p:nvSpPr>
          <p:cNvPr id="2" name="Rectangle 1">
            <a:extLst>
              <a:ext uri="{FF2B5EF4-FFF2-40B4-BE49-F238E27FC236}">
                <a16:creationId xmlns:a16="http://schemas.microsoft.com/office/drawing/2014/main" id="{4C587B71-05A0-40F9-8478-948FFF564953}"/>
              </a:ext>
            </a:extLst>
          </p:cNvPr>
          <p:cNvSpPr/>
          <p:nvPr/>
        </p:nvSpPr>
        <p:spPr>
          <a:xfrm>
            <a:off x="467543" y="1149340"/>
            <a:ext cx="8326333" cy="1200329"/>
          </a:xfrm>
          <a:prstGeom prst="rect">
            <a:avLst/>
          </a:prstGeom>
        </p:spPr>
        <p:txBody>
          <a:bodyPr wrap="square">
            <a:spAutoFit/>
          </a:bodyPr>
          <a:lstStyle/>
          <a:p>
            <a:r>
              <a:rPr lang="fr-FR" dirty="0">
                <a:latin typeface="Arial" panose="020B0604020202020204" pitchFamily="34" charset="0"/>
                <a:cs typeface="Arial" panose="020B0604020202020204" pitchFamily="34" charset="0"/>
              </a:rPr>
              <a:t>Les directives structurelles modifient la structure de la vue :</a:t>
            </a:r>
          </a:p>
          <a:p>
            <a:pPr marL="285750" indent="-285750">
              <a:buFont typeface="Wingdings" panose="05000000000000000000" pitchFamily="2" charset="2"/>
              <a:buChar char="q"/>
            </a:pPr>
            <a:r>
              <a:rPr lang="fr-FR" dirty="0">
                <a:latin typeface="Arial" panose="020B0604020202020204" pitchFamily="34" charset="0"/>
                <a:cs typeface="Arial" panose="020B0604020202020204" pitchFamily="34" charset="0"/>
              </a:rPr>
              <a:t>*</a:t>
            </a:r>
            <a:r>
              <a:rPr lang="fr-FR" dirty="0" err="1">
                <a:latin typeface="Arial" panose="020B0604020202020204" pitchFamily="34" charset="0"/>
                <a:cs typeface="Arial" panose="020B0604020202020204" pitchFamily="34" charset="0"/>
              </a:rPr>
              <a:t>ngIf</a:t>
            </a:r>
            <a:r>
              <a:rPr lang="fr-FR" dirty="0">
                <a:latin typeface="Arial" panose="020B0604020202020204" pitchFamily="34" charset="0"/>
                <a:cs typeface="Arial" panose="020B0604020202020204" pitchFamily="34" charset="0"/>
              </a:rPr>
              <a:t> : la directive structurelle la plus simple et la plus facile à comprendre. Il prend une expression booléenne et fait apparaître ou disparaître tout un morceau du DOM.</a:t>
            </a:r>
          </a:p>
        </p:txBody>
      </p:sp>
      <p:pic>
        <p:nvPicPr>
          <p:cNvPr id="4" name="Image 3" descr="Une image contenant capture d’écran&#10;&#10;Description générée avec un niveau de confiance très élevé">
            <a:extLst>
              <a:ext uri="{FF2B5EF4-FFF2-40B4-BE49-F238E27FC236}">
                <a16:creationId xmlns:a16="http://schemas.microsoft.com/office/drawing/2014/main" id="{6B0FA756-EB9A-4248-8E1B-BCABFAF172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913" y="2384600"/>
            <a:ext cx="8535591" cy="2419688"/>
          </a:xfrm>
          <a:prstGeom prst="rect">
            <a:avLst/>
          </a:prstGeom>
        </p:spPr>
      </p:pic>
    </p:spTree>
    <p:extLst>
      <p:ext uri="{BB962C8B-B14F-4D97-AF65-F5344CB8AC3E}">
        <p14:creationId xmlns:p14="http://schemas.microsoft.com/office/powerpoint/2010/main" val="290994469"/>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2"/>
          <p:cNvSpPr>
            <a:spLocks noGrp="1"/>
          </p:cNvSpPr>
          <p:nvPr>
            <p:ph type="sldNum" sz="quarter" idx="12"/>
          </p:nvPr>
        </p:nvSpPr>
        <p:spPr>
          <a:xfrm>
            <a:off x="8604449" y="5409001"/>
            <a:ext cx="438870" cy="287999"/>
          </a:xfrm>
        </p:spPr>
        <p:txBody>
          <a:bodyPr/>
          <a:lstStyle/>
          <a:p>
            <a:r>
              <a:rPr lang="fr-FR" dirty="0">
                <a:latin typeface="Arial" panose="020B0604020202020204" pitchFamily="34" charset="0"/>
                <a:cs typeface="Arial" panose="020B0604020202020204" pitchFamily="34" charset="0"/>
              </a:rPr>
              <a:t>7</a:t>
            </a:r>
          </a:p>
        </p:txBody>
      </p:sp>
      <p:sp>
        <p:nvSpPr>
          <p:cNvPr id="43" name="Titre 3"/>
          <p:cNvSpPr>
            <a:spLocks noGrp="1"/>
          </p:cNvSpPr>
          <p:nvPr>
            <p:ph type="title"/>
          </p:nvPr>
        </p:nvSpPr>
        <p:spPr>
          <a:xfrm>
            <a:off x="261877" y="192573"/>
            <a:ext cx="8532000" cy="461665"/>
          </a:xfrm>
        </p:spPr>
        <p:txBody>
          <a:bodyPr>
            <a:normAutofit fontScale="90000"/>
          </a:bodyPr>
          <a:lstStyle/>
          <a:p>
            <a:r>
              <a:rPr lang="fr-FR" b="1" dirty="0">
                <a:solidFill>
                  <a:schemeClr val="tx1">
                    <a:lumMod val="75000"/>
                    <a:lumOff val="25000"/>
                  </a:schemeClr>
                </a:solidFill>
                <a:latin typeface="Arial" panose="020B0604020202020204" pitchFamily="34" charset="0"/>
                <a:cs typeface="Arial" panose="020B0604020202020204" pitchFamily="34" charset="0"/>
              </a:rPr>
              <a:t>directives structurelles </a:t>
            </a:r>
            <a:endParaRPr lang="fr-F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4" name="AutoShape 2"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latin typeface="Arial" panose="020B0604020202020204" pitchFamily="34" charset="0"/>
              <a:cs typeface="Arial" panose="020B0604020202020204" pitchFamily="34" charset="0"/>
            </a:endParaRPr>
          </a:p>
        </p:txBody>
      </p:sp>
      <p:sp>
        <p:nvSpPr>
          <p:cNvPr id="55" name="AutoShape 4"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latin typeface="Arial" panose="020B0604020202020204" pitchFamily="34" charset="0"/>
              <a:cs typeface="Arial" panose="020B0604020202020204" pitchFamily="34" charset="0"/>
            </a:endParaRPr>
          </a:p>
        </p:txBody>
      </p:sp>
      <p:sp>
        <p:nvSpPr>
          <p:cNvPr id="8" name="Espace réservé du pied de page 9"/>
          <p:cNvSpPr txBox="1">
            <a:spLocks/>
          </p:cNvSpPr>
          <p:nvPr/>
        </p:nvSpPr>
        <p:spPr>
          <a:xfrm>
            <a:off x="283698" y="5427001"/>
            <a:ext cx="4824536" cy="287999"/>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s-IS" sz="1000" dirty="0">
                <a:solidFill>
                  <a:srgbClr val="FFFFFF">
                    <a:lumMod val="65000"/>
                  </a:srgbClr>
                </a:solidFill>
                <a:latin typeface="Arial" panose="020B0604020202020204" pitchFamily="34" charset="0"/>
                <a:ea typeface="DIN Next LT Pro Light Condensed" charset="0"/>
                <a:cs typeface="Arial" panose="020B0604020202020204" pitchFamily="34" charset="0"/>
              </a:rPr>
              <a:t>© SQLI GROUP | 2018</a:t>
            </a:r>
          </a:p>
        </p:txBody>
      </p:sp>
      <p:sp>
        <p:nvSpPr>
          <p:cNvPr id="2" name="Rectangle 1">
            <a:extLst>
              <a:ext uri="{FF2B5EF4-FFF2-40B4-BE49-F238E27FC236}">
                <a16:creationId xmlns:a16="http://schemas.microsoft.com/office/drawing/2014/main" id="{4C587B71-05A0-40F9-8478-948FFF564953}"/>
              </a:ext>
            </a:extLst>
          </p:cNvPr>
          <p:cNvSpPr/>
          <p:nvPr/>
        </p:nvSpPr>
        <p:spPr>
          <a:xfrm>
            <a:off x="467543" y="1149340"/>
            <a:ext cx="8326333" cy="646331"/>
          </a:xfrm>
          <a:prstGeom prst="rect">
            <a:avLst/>
          </a:prstGeom>
        </p:spPr>
        <p:txBody>
          <a:bodyPr wrap="square">
            <a:spAutoFit/>
          </a:bodyPr>
          <a:lstStyle/>
          <a:p>
            <a:r>
              <a:rPr lang="fr-FR" dirty="0">
                <a:latin typeface="Arial" panose="020B0604020202020204" pitchFamily="34" charset="0"/>
                <a:cs typeface="Arial" panose="020B0604020202020204" pitchFamily="34" charset="0"/>
              </a:rPr>
              <a:t>Les directives structurelles modifient la structure de la vue :</a:t>
            </a:r>
          </a:p>
          <a:p>
            <a:pPr marL="285750" indent="-285750">
              <a:buFont typeface="Wingdings" panose="05000000000000000000" pitchFamily="2" charset="2"/>
              <a:buChar char="q"/>
            </a:pPr>
            <a:r>
              <a:rPr lang="fr-FR" dirty="0">
                <a:latin typeface="Arial" panose="020B0604020202020204" pitchFamily="34" charset="0"/>
                <a:cs typeface="Arial" panose="020B0604020202020204" pitchFamily="34" charset="0"/>
              </a:rPr>
              <a:t>*</a:t>
            </a:r>
            <a:r>
              <a:rPr lang="fr-FR" dirty="0" err="1">
                <a:latin typeface="Arial" panose="020B0604020202020204" pitchFamily="34" charset="0"/>
                <a:cs typeface="Arial" panose="020B0604020202020204" pitchFamily="34" charset="0"/>
              </a:rPr>
              <a:t>ngFor</a:t>
            </a:r>
            <a:r>
              <a:rPr lang="fr-FR" dirty="0">
                <a:latin typeface="Arial" panose="020B0604020202020204" pitchFamily="34" charset="0"/>
                <a:cs typeface="Arial" panose="020B0604020202020204" pitchFamily="34" charset="0"/>
              </a:rPr>
              <a:t> : la directive structurelle pour faire parcourir une liste d’</a:t>
            </a:r>
            <a:r>
              <a:rPr lang="fr-FR" dirty="0" err="1">
                <a:latin typeface="Arial" panose="020B0604020202020204" pitchFamily="34" charset="0"/>
                <a:cs typeface="Arial" panose="020B0604020202020204" pitchFamily="34" charset="0"/>
              </a:rPr>
              <a:t>element</a:t>
            </a:r>
            <a:r>
              <a:rPr lang="fr-FR" dirty="0">
                <a:latin typeface="Arial" panose="020B0604020202020204" pitchFamily="34" charset="0"/>
                <a:cs typeface="Arial" panose="020B0604020202020204" pitchFamily="34" charset="0"/>
              </a:rPr>
              <a:t>.</a:t>
            </a:r>
          </a:p>
        </p:txBody>
      </p:sp>
      <p:pic>
        <p:nvPicPr>
          <p:cNvPr id="5" name="Image 4" descr="Une image contenant capture d’écran&#10;&#10;Description générée avec un niveau de confiance très élevé">
            <a:extLst>
              <a:ext uri="{FF2B5EF4-FFF2-40B4-BE49-F238E27FC236}">
                <a16:creationId xmlns:a16="http://schemas.microsoft.com/office/drawing/2014/main" id="{941727CF-074D-4870-9029-5C649BB9AE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479" y="2137420"/>
            <a:ext cx="8532001" cy="1384540"/>
          </a:xfrm>
          <a:prstGeom prst="rect">
            <a:avLst/>
          </a:prstGeom>
        </p:spPr>
      </p:pic>
    </p:spTree>
    <p:extLst>
      <p:ext uri="{BB962C8B-B14F-4D97-AF65-F5344CB8AC3E}">
        <p14:creationId xmlns:p14="http://schemas.microsoft.com/office/powerpoint/2010/main" val="284968479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2"/>
          <p:cNvSpPr>
            <a:spLocks noGrp="1"/>
          </p:cNvSpPr>
          <p:nvPr>
            <p:ph type="sldNum" sz="quarter" idx="12"/>
          </p:nvPr>
        </p:nvSpPr>
        <p:spPr>
          <a:xfrm>
            <a:off x="8604449" y="5409001"/>
            <a:ext cx="438870" cy="287999"/>
          </a:xfrm>
        </p:spPr>
        <p:txBody>
          <a:bodyPr/>
          <a:lstStyle/>
          <a:p>
            <a:r>
              <a:rPr lang="fr-FR" dirty="0"/>
              <a:t>7</a:t>
            </a:r>
          </a:p>
        </p:txBody>
      </p:sp>
      <p:sp>
        <p:nvSpPr>
          <p:cNvPr id="43" name="Titre 3"/>
          <p:cNvSpPr>
            <a:spLocks noGrp="1"/>
          </p:cNvSpPr>
          <p:nvPr>
            <p:ph type="title"/>
          </p:nvPr>
        </p:nvSpPr>
        <p:spPr>
          <a:xfrm>
            <a:off x="261877" y="192573"/>
            <a:ext cx="8532000" cy="461665"/>
          </a:xfrm>
        </p:spPr>
        <p:txBody>
          <a:bodyPr>
            <a:normAutofit fontScale="90000"/>
          </a:bodyPr>
          <a:lstStyle/>
          <a:p>
            <a:r>
              <a:rPr lang="fr-FR" b="1" dirty="0" err="1">
                <a:solidFill>
                  <a:schemeClr val="tx1">
                    <a:lumMod val="75000"/>
                    <a:lumOff val="25000"/>
                  </a:schemeClr>
                </a:solidFill>
                <a:latin typeface="Arial Narrow"/>
              </a:rPr>
              <a:t>Typescript</a:t>
            </a:r>
            <a:endParaRPr lang="fr-FR" dirty="0">
              <a:solidFill>
                <a:schemeClr val="tx1">
                  <a:lumMod val="75000"/>
                  <a:lumOff val="25000"/>
                </a:schemeClr>
              </a:solidFill>
              <a:latin typeface="Arial Narrow" panose="020B0606020202030204" pitchFamily="34" charset="0"/>
            </a:endParaRPr>
          </a:p>
        </p:txBody>
      </p:sp>
      <p:sp>
        <p:nvSpPr>
          <p:cNvPr id="54" name="AutoShape 2"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p>
        </p:txBody>
      </p:sp>
      <p:sp>
        <p:nvSpPr>
          <p:cNvPr id="55" name="AutoShape 4"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p>
        </p:txBody>
      </p:sp>
      <p:sp>
        <p:nvSpPr>
          <p:cNvPr id="151" name="Rectangle 150"/>
          <p:cNvSpPr/>
          <p:nvPr/>
        </p:nvSpPr>
        <p:spPr>
          <a:xfrm>
            <a:off x="283698" y="841276"/>
            <a:ext cx="8468405" cy="4185761"/>
          </a:xfrm>
          <a:prstGeom prst="rect">
            <a:avLst/>
          </a:prstGeom>
        </p:spPr>
        <p:txBody>
          <a:bodyPr wrap="square">
            <a:spAutoFit/>
          </a:bodyPr>
          <a:lstStyle/>
          <a:p>
            <a:pPr marL="0" lvl="2">
              <a:spcBef>
                <a:spcPts val="1500"/>
              </a:spcBef>
              <a:buClr>
                <a:schemeClr val="tx2"/>
              </a:buClr>
              <a:buSzPct val="100000"/>
              <a:defRPr/>
            </a:pPr>
            <a:r>
              <a:rPr lang="fr-FR" sz="2000" b="1" dirty="0">
                <a:solidFill>
                  <a:schemeClr val="tx1">
                    <a:lumMod val="75000"/>
                    <a:lumOff val="25000"/>
                  </a:schemeClr>
                </a:solidFill>
                <a:latin typeface="Arial" panose="020B0604020202020204" pitchFamily="34" charset="0"/>
                <a:cs typeface="Arial" panose="020B0604020202020204" pitchFamily="34" charset="0"/>
              </a:rPr>
              <a:t>Caractéristiques de </a:t>
            </a:r>
            <a:r>
              <a:rPr lang="fr-FR" sz="2000" b="1" dirty="0" err="1">
                <a:solidFill>
                  <a:schemeClr val="tx1">
                    <a:lumMod val="75000"/>
                    <a:lumOff val="25000"/>
                  </a:schemeClr>
                </a:solidFill>
                <a:latin typeface="Arial" panose="020B0604020202020204" pitchFamily="34" charset="0"/>
                <a:cs typeface="Arial" panose="020B0604020202020204" pitchFamily="34" charset="0"/>
              </a:rPr>
              <a:t>TypeScript</a:t>
            </a:r>
            <a:br>
              <a:rPr lang="fr-FR" sz="2000" b="1" dirty="0">
                <a:solidFill>
                  <a:schemeClr val="tx1">
                    <a:lumMod val="75000"/>
                    <a:lumOff val="25000"/>
                  </a:schemeClr>
                </a:solidFill>
                <a:latin typeface="Arial" panose="020B0604020202020204" pitchFamily="34" charset="0"/>
                <a:cs typeface="Arial" panose="020B0604020202020204" pitchFamily="34" charset="0"/>
              </a:rPr>
            </a:br>
            <a:br>
              <a:rPr lang="fr-FR" sz="1700" dirty="0">
                <a:solidFill>
                  <a:schemeClr val="tx1">
                    <a:lumMod val="75000"/>
                    <a:lumOff val="25000"/>
                  </a:schemeClr>
                </a:solidFill>
                <a:latin typeface="Arial" panose="020B0604020202020204" pitchFamily="34" charset="0"/>
                <a:cs typeface="Arial" panose="020B0604020202020204" pitchFamily="34" charset="0"/>
              </a:rPr>
            </a:br>
            <a:r>
              <a:rPr lang="fr-FR" sz="1700" b="1" dirty="0" err="1">
                <a:solidFill>
                  <a:schemeClr val="tx1">
                    <a:lumMod val="75000"/>
                    <a:lumOff val="25000"/>
                  </a:schemeClr>
                </a:solidFill>
                <a:latin typeface="Arial" panose="020B0604020202020204" pitchFamily="34" charset="0"/>
                <a:cs typeface="Arial" panose="020B0604020202020204" pitchFamily="34" charset="0"/>
              </a:rPr>
              <a:t>TypeScript</a:t>
            </a:r>
            <a:r>
              <a:rPr lang="fr-FR" sz="1700" b="1" dirty="0">
                <a:solidFill>
                  <a:schemeClr val="tx1">
                    <a:lumMod val="75000"/>
                    <a:lumOff val="25000"/>
                  </a:schemeClr>
                </a:solidFill>
                <a:latin typeface="Arial" panose="020B0604020202020204" pitchFamily="34" charset="0"/>
                <a:cs typeface="Arial" panose="020B0604020202020204" pitchFamily="34" charset="0"/>
              </a:rPr>
              <a:t> est juste JavaScript :</a:t>
            </a:r>
            <a:r>
              <a:rPr lang="fr-FR" sz="1700" dirty="0">
                <a:solidFill>
                  <a:schemeClr val="tx1">
                    <a:lumMod val="75000"/>
                    <a:lumOff val="25000"/>
                  </a:schemeClr>
                </a:solidFill>
                <a:latin typeface="Arial" panose="020B0604020202020204" pitchFamily="34" charset="0"/>
                <a:cs typeface="Arial" panose="020B0604020202020204" pitchFamily="34" charset="0"/>
              </a:rPr>
              <a:t> </a:t>
            </a:r>
            <a:br>
              <a:rPr lang="fr-FR" sz="1700" dirty="0">
                <a:solidFill>
                  <a:schemeClr val="tx1">
                    <a:lumMod val="75000"/>
                    <a:lumOff val="25000"/>
                  </a:schemeClr>
                </a:solidFill>
                <a:latin typeface="Arial" panose="020B0604020202020204" pitchFamily="34" charset="0"/>
                <a:cs typeface="Arial" panose="020B0604020202020204" pitchFamily="34" charset="0"/>
              </a:rPr>
            </a:br>
            <a:r>
              <a:rPr lang="fr-FR" sz="1700" dirty="0" err="1">
                <a:solidFill>
                  <a:schemeClr val="tx1">
                    <a:lumMod val="75000"/>
                    <a:lumOff val="25000"/>
                  </a:schemeClr>
                </a:solidFill>
                <a:latin typeface="Arial" panose="020B0604020202020204" pitchFamily="34" charset="0"/>
                <a:cs typeface="Arial" panose="020B0604020202020204" pitchFamily="34" charset="0"/>
              </a:rPr>
              <a:t>TypeScript</a:t>
            </a:r>
            <a:r>
              <a:rPr lang="fr-FR" sz="1700" dirty="0">
                <a:solidFill>
                  <a:schemeClr val="tx1">
                    <a:lumMod val="75000"/>
                    <a:lumOff val="25000"/>
                  </a:schemeClr>
                </a:solidFill>
                <a:latin typeface="Arial" panose="020B0604020202020204" pitchFamily="34" charset="0"/>
                <a:cs typeface="Arial" panose="020B0604020202020204" pitchFamily="34" charset="0"/>
              </a:rPr>
              <a:t> commence par JavaScript et se termine par JavaScript. </a:t>
            </a:r>
            <a:r>
              <a:rPr lang="fr-FR" sz="1700" dirty="0" err="1">
                <a:solidFill>
                  <a:schemeClr val="tx1">
                    <a:lumMod val="75000"/>
                    <a:lumOff val="25000"/>
                  </a:schemeClr>
                </a:solidFill>
                <a:latin typeface="Arial" panose="020B0604020202020204" pitchFamily="34" charset="0"/>
                <a:cs typeface="Arial" panose="020B0604020202020204" pitchFamily="34" charset="0"/>
              </a:rPr>
              <a:t>Typescript</a:t>
            </a:r>
            <a:r>
              <a:rPr lang="fr-FR" sz="1700" dirty="0">
                <a:solidFill>
                  <a:schemeClr val="tx1">
                    <a:lumMod val="75000"/>
                    <a:lumOff val="25000"/>
                  </a:schemeClr>
                </a:solidFill>
                <a:latin typeface="Arial" panose="020B0604020202020204" pitchFamily="34" charset="0"/>
                <a:cs typeface="Arial" panose="020B0604020202020204" pitchFamily="34" charset="0"/>
              </a:rPr>
              <a:t> adopte les éléments de base de votre programme à partir de JavaScript. Il suffit donc de connaître JavaScript pour utiliser </a:t>
            </a:r>
            <a:r>
              <a:rPr lang="fr-FR" sz="1700" dirty="0" err="1">
                <a:solidFill>
                  <a:schemeClr val="tx1">
                    <a:lumMod val="75000"/>
                    <a:lumOff val="25000"/>
                  </a:schemeClr>
                </a:solidFill>
                <a:latin typeface="Arial" panose="020B0604020202020204" pitchFamily="34" charset="0"/>
                <a:cs typeface="Arial" panose="020B0604020202020204" pitchFamily="34" charset="0"/>
              </a:rPr>
              <a:t>TypeScript</a:t>
            </a:r>
            <a:r>
              <a:rPr lang="fr-FR" sz="1700" dirty="0">
                <a:solidFill>
                  <a:schemeClr val="tx1">
                    <a:lumMod val="75000"/>
                    <a:lumOff val="25000"/>
                  </a:schemeClr>
                </a:solidFill>
                <a:latin typeface="Arial" panose="020B0604020202020204" pitchFamily="34" charset="0"/>
                <a:cs typeface="Arial" panose="020B0604020202020204" pitchFamily="34" charset="0"/>
              </a:rPr>
              <a:t>. Tout le code </a:t>
            </a:r>
            <a:r>
              <a:rPr lang="fr-FR" sz="1700" dirty="0" err="1">
                <a:solidFill>
                  <a:schemeClr val="tx1">
                    <a:lumMod val="75000"/>
                    <a:lumOff val="25000"/>
                  </a:schemeClr>
                </a:solidFill>
                <a:latin typeface="Arial" panose="020B0604020202020204" pitchFamily="34" charset="0"/>
                <a:cs typeface="Arial" panose="020B0604020202020204" pitchFamily="34" charset="0"/>
              </a:rPr>
              <a:t>TypeScript</a:t>
            </a:r>
            <a:r>
              <a:rPr lang="fr-FR" sz="1700" dirty="0">
                <a:solidFill>
                  <a:schemeClr val="tx1">
                    <a:lumMod val="75000"/>
                    <a:lumOff val="25000"/>
                  </a:schemeClr>
                </a:solidFill>
                <a:latin typeface="Arial" panose="020B0604020202020204" pitchFamily="34" charset="0"/>
                <a:cs typeface="Arial" panose="020B0604020202020204" pitchFamily="34" charset="0"/>
              </a:rPr>
              <a:t> est converti en son équivalent JavaScript aux fins d'exécution.</a:t>
            </a:r>
          </a:p>
          <a:p>
            <a:pPr marL="0" lvl="2">
              <a:spcBef>
                <a:spcPts val="1500"/>
              </a:spcBef>
              <a:buClr>
                <a:schemeClr val="tx2"/>
              </a:buClr>
              <a:buSzPct val="100000"/>
              <a:defRPr/>
            </a:pPr>
            <a:r>
              <a:rPr lang="fr-FR" sz="1700" b="1" dirty="0" err="1">
                <a:solidFill>
                  <a:schemeClr val="tx1">
                    <a:lumMod val="75000"/>
                    <a:lumOff val="25000"/>
                  </a:schemeClr>
                </a:solidFill>
                <a:latin typeface="Arial" panose="020B0604020202020204" pitchFamily="34" charset="0"/>
                <a:cs typeface="Arial" panose="020B0604020202020204" pitchFamily="34" charset="0"/>
              </a:rPr>
              <a:t>TypeScript</a:t>
            </a:r>
            <a:r>
              <a:rPr lang="fr-FR" sz="1700" b="1" dirty="0">
                <a:solidFill>
                  <a:schemeClr val="tx1">
                    <a:lumMod val="75000"/>
                    <a:lumOff val="25000"/>
                  </a:schemeClr>
                </a:solidFill>
                <a:latin typeface="Arial" panose="020B0604020202020204" pitchFamily="34" charset="0"/>
                <a:cs typeface="Arial" panose="020B0604020202020204" pitchFamily="34" charset="0"/>
              </a:rPr>
              <a:t> prend en charge d'autres bibliothèques JS: </a:t>
            </a:r>
            <a:br>
              <a:rPr lang="fr-FR" sz="1700" dirty="0">
                <a:solidFill>
                  <a:schemeClr val="tx1">
                    <a:lumMod val="75000"/>
                    <a:lumOff val="25000"/>
                  </a:schemeClr>
                </a:solidFill>
                <a:latin typeface="Arial" panose="020B0604020202020204" pitchFamily="34" charset="0"/>
                <a:cs typeface="Arial" panose="020B0604020202020204" pitchFamily="34" charset="0"/>
              </a:rPr>
            </a:br>
            <a:r>
              <a:rPr lang="fr-FR" sz="1700" dirty="0" err="1">
                <a:solidFill>
                  <a:schemeClr val="tx1">
                    <a:lumMod val="75000"/>
                    <a:lumOff val="25000"/>
                  </a:schemeClr>
                </a:solidFill>
                <a:latin typeface="Arial" panose="020B0604020202020204" pitchFamily="34" charset="0"/>
                <a:cs typeface="Arial" panose="020B0604020202020204" pitchFamily="34" charset="0"/>
              </a:rPr>
              <a:t>TypeScript</a:t>
            </a:r>
            <a:r>
              <a:rPr lang="fr-FR" sz="1700" dirty="0">
                <a:solidFill>
                  <a:schemeClr val="tx1">
                    <a:lumMod val="75000"/>
                    <a:lumOff val="25000"/>
                  </a:schemeClr>
                </a:solidFill>
                <a:latin typeface="Arial" panose="020B0604020202020204" pitchFamily="34" charset="0"/>
                <a:cs typeface="Arial" panose="020B0604020202020204" pitchFamily="34" charset="0"/>
              </a:rPr>
              <a:t> compilé peut être utilisé à partir de n'importe quel code JavaScript. Le code JavaScript généré par </a:t>
            </a:r>
            <a:r>
              <a:rPr lang="fr-FR" sz="1700" dirty="0" err="1">
                <a:solidFill>
                  <a:schemeClr val="tx1">
                    <a:lumMod val="75000"/>
                    <a:lumOff val="25000"/>
                  </a:schemeClr>
                </a:solidFill>
                <a:latin typeface="Arial" panose="020B0604020202020204" pitchFamily="34" charset="0"/>
                <a:cs typeface="Arial" panose="020B0604020202020204" pitchFamily="34" charset="0"/>
              </a:rPr>
              <a:t>TypeScript</a:t>
            </a:r>
            <a:r>
              <a:rPr lang="fr-FR" sz="1700" dirty="0">
                <a:solidFill>
                  <a:schemeClr val="tx1">
                    <a:lumMod val="75000"/>
                    <a:lumOff val="25000"/>
                  </a:schemeClr>
                </a:solidFill>
                <a:latin typeface="Arial" panose="020B0604020202020204" pitchFamily="34" charset="0"/>
                <a:cs typeface="Arial" panose="020B0604020202020204" pitchFamily="34" charset="0"/>
              </a:rPr>
              <a:t> peut réutiliser tous les </a:t>
            </a:r>
            <a:r>
              <a:rPr lang="fr-FR" sz="1700" dirty="0" err="1">
                <a:solidFill>
                  <a:schemeClr val="tx1">
                    <a:lumMod val="75000"/>
                    <a:lumOff val="25000"/>
                  </a:schemeClr>
                </a:solidFill>
                <a:latin typeface="Arial" panose="020B0604020202020204" pitchFamily="34" charset="0"/>
                <a:cs typeface="Arial" panose="020B0604020202020204" pitchFamily="34" charset="0"/>
              </a:rPr>
              <a:t>frameworks</a:t>
            </a:r>
            <a:r>
              <a:rPr lang="fr-FR" sz="1700" dirty="0">
                <a:solidFill>
                  <a:schemeClr val="tx1">
                    <a:lumMod val="75000"/>
                    <a:lumOff val="25000"/>
                  </a:schemeClr>
                </a:solidFill>
                <a:latin typeface="Arial" panose="020B0604020202020204" pitchFamily="34" charset="0"/>
                <a:cs typeface="Arial" panose="020B0604020202020204" pitchFamily="34" charset="0"/>
              </a:rPr>
              <a:t>, outils et bibliothèques JavaScript existants.</a:t>
            </a:r>
          </a:p>
          <a:p>
            <a:pPr marL="0" lvl="2">
              <a:spcBef>
                <a:spcPts val="1500"/>
              </a:spcBef>
              <a:buClr>
                <a:schemeClr val="tx2"/>
              </a:buClr>
              <a:buSzPct val="100000"/>
              <a:defRPr/>
            </a:pPr>
            <a:r>
              <a:rPr lang="fr-FR" sz="1700" b="1" dirty="0">
                <a:solidFill>
                  <a:schemeClr val="tx1">
                    <a:lumMod val="75000"/>
                    <a:lumOff val="25000"/>
                  </a:schemeClr>
                </a:solidFill>
                <a:latin typeface="Arial" panose="020B0604020202020204" pitchFamily="34" charset="0"/>
                <a:cs typeface="Arial" panose="020B0604020202020204" pitchFamily="34" charset="0"/>
              </a:rPr>
              <a:t>JavaScript est </a:t>
            </a:r>
            <a:r>
              <a:rPr lang="fr-FR" sz="1700" b="1" dirty="0" err="1">
                <a:solidFill>
                  <a:schemeClr val="tx1">
                    <a:lumMod val="75000"/>
                    <a:lumOff val="25000"/>
                  </a:schemeClr>
                </a:solidFill>
                <a:latin typeface="Arial" panose="020B0604020202020204" pitchFamily="34" charset="0"/>
                <a:cs typeface="Arial" panose="020B0604020202020204" pitchFamily="34" charset="0"/>
              </a:rPr>
              <a:t>TypeScript</a:t>
            </a:r>
            <a:r>
              <a:rPr lang="fr-FR" sz="1700" b="1" dirty="0">
                <a:solidFill>
                  <a:schemeClr val="tx1">
                    <a:lumMod val="75000"/>
                    <a:lumOff val="25000"/>
                  </a:schemeClr>
                </a:solidFill>
                <a:latin typeface="Arial" panose="020B0604020202020204" pitchFamily="34" charset="0"/>
                <a:cs typeface="Arial" panose="020B0604020202020204" pitchFamily="34" charset="0"/>
              </a:rPr>
              <a:t> </a:t>
            </a:r>
            <a:r>
              <a:rPr lang="fr-FR" sz="1700" dirty="0">
                <a:solidFill>
                  <a:schemeClr val="tx1">
                    <a:lumMod val="75000"/>
                    <a:lumOff val="25000"/>
                  </a:schemeClr>
                </a:solidFill>
                <a:latin typeface="Arial" panose="020B0604020202020204" pitchFamily="34" charset="0"/>
                <a:cs typeface="Arial" panose="020B0604020202020204" pitchFamily="34" charset="0"/>
              </a:rPr>
              <a:t>:</a:t>
            </a:r>
            <a:br>
              <a:rPr lang="fr-FR" sz="1700" dirty="0">
                <a:solidFill>
                  <a:schemeClr val="tx1">
                    <a:lumMod val="75000"/>
                    <a:lumOff val="25000"/>
                  </a:schemeClr>
                </a:solidFill>
                <a:latin typeface="Arial" panose="020B0604020202020204" pitchFamily="34" charset="0"/>
                <a:cs typeface="Arial" panose="020B0604020202020204" pitchFamily="34" charset="0"/>
              </a:rPr>
            </a:br>
            <a:r>
              <a:rPr lang="fr-FR" sz="1700" dirty="0">
                <a:solidFill>
                  <a:schemeClr val="tx1">
                    <a:lumMod val="75000"/>
                    <a:lumOff val="25000"/>
                  </a:schemeClr>
                </a:solidFill>
                <a:latin typeface="Arial" panose="020B0604020202020204" pitchFamily="34" charset="0"/>
                <a:cs typeface="Arial" panose="020B0604020202020204" pitchFamily="34" charset="0"/>
              </a:rPr>
              <a:t> Cela signifie que tout fichier .</a:t>
            </a:r>
            <a:r>
              <a:rPr lang="fr-FR" sz="1700" dirty="0" err="1">
                <a:solidFill>
                  <a:schemeClr val="tx1">
                    <a:lumMod val="75000"/>
                    <a:lumOff val="25000"/>
                  </a:schemeClr>
                </a:solidFill>
                <a:latin typeface="Arial" panose="020B0604020202020204" pitchFamily="34" charset="0"/>
                <a:cs typeface="Arial" panose="020B0604020202020204" pitchFamily="34" charset="0"/>
              </a:rPr>
              <a:t>js</a:t>
            </a:r>
            <a:r>
              <a:rPr lang="fr-FR" sz="1700" dirty="0">
                <a:solidFill>
                  <a:schemeClr val="tx1">
                    <a:lumMod val="75000"/>
                    <a:lumOff val="25000"/>
                  </a:schemeClr>
                </a:solidFill>
                <a:latin typeface="Arial" panose="020B0604020202020204" pitchFamily="34" charset="0"/>
                <a:cs typeface="Arial" panose="020B0604020202020204" pitchFamily="34" charset="0"/>
              </a:rPr>
              <a:t> valide peut être renommé en .</a:t>
            </a:r>
            <a:r>
              <a:rPr lang="fr-FR" sz="1700" dirty="0" err="1">
                <a:solidFill>
                  <a:schemeClr val="tx1">
                    <a:lumMod val="75000"/>
                    <a:lumOff val="25000"/>
                  </a:schemeClr>
                </a:solidFill>
                <a:latin typeface="Arial" panose="020B0604020202020204" pitchFamily="34" charset="0"/>
                <a:cs typeface="Arial" panose="020B0604020202020204" pitchFamily="34" charset="0"/>
              </a:rPr>
              <a:t>ts</a:t>
            </a:r>
            <a:r>
              <a:rPr lang="fr-FR" sz="1700" dirty="0">
                <a:solidFill>
                  <a:schemeClr val="tx1">
                    <a:lumMod val="75000"/>
                    <a:lumOff val="25000"/>
                  </a:schemeClr>
                </a:solidFill>
                <a:latin typeface="Arial" panose="020B0604020202020204" pitchFamily="34" charset="0"/>
                <a:cs typeface="Arial" panose="020B0604020202020204" pitchFamily="34" charset="0"/>
              </a:rPr>
              <a:t> et compilé avec d'autres fichiers </a:t>
            </a:r>
            <a:r>
              <a:rPr lang="fr-FR" sz="1700" dirty="0" err="1">
                <a:solidFill>
                  <a:schemeClr val="tx1">
                    <a:lumMod val="75000"/>
                    <a:lumOff val="25000"/>
                  </a:schemeClr>
                </a:solidFill>
                <a:latin typeface="Arial" panose="020B0604020202020204" pitchFamily="34" charset="0"/>
                <a:cs typeface="Arial" panose="020B0604020202020204" pitchFamily="34" charset="0"/>
              </a:rPr>
              <a:t>TypeScript</a:t>
            </a:r>
            <a:r>
              <a:rPr lang="fr-FR" sz="1700" dirty="0">
                <a:solidFill>
                  <a:schemeClr val="tx1">
                    <a:lumMod val="75000"/>
                    <a:lumOff val="25000"/>
                  </a:schemeClr>
                </a:solidFill>
                <a:latin typeface="Arial" panose="020B0604020202020204" pitchFamily="34" charset="0"/>
                <a:cs typeface="Arial" panose="020B0604020202020204" pitchFamily="34" charset="0"/>
              </a:rPr>
              <a:t>.</a:t>
            </a:r>
          </a:p>
        </p:txBody>
      </p:sp>
      <p:sp>
        <p:nvSpPr>
          <p:cNvPr id="8" name="Espace réservé du pied de page 9"/>
          <p:cNvSpPr txBox="1">
            <a:spLocks/>
          </p:cNvSpPr>
          <p:nvPr/>
        </p:nvSpPr>
        <p:spPr>
          <a:xfrm>
            <a:off x="283698" y="5427001"/>
            <a:ext cx="4824536" cy="287999"/>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s-IS" sz="1000" dirty="0">
                <a:solidFill>
                  <a:srgbClr val="FFFFFF">
                    <a:lumMod val="65000"/>
                  </a:srgbClr>
                </a:solidFill>
                <a:latin typeface="DIN Next LT Pro Light Condensed" charset="0"/>
                <a:ea typeface="DIN Next LT Pro Light Condensed" charset="0"/>
                <a:cs typeface="DIN Next LT Pro Light Condensed" charset="0"/>
              </a:rPr>
              <a:t>© SQLI GROUP | 2018</a:t>
            </a:r>
          </a:p>
        </p:txBody>
      </p:sp>
    </p:spTree>
    <p:extLst>
      <p:ext uri="{BB962C8B-B14F-4D97-AF65-F5344CB8AC3E}">
        <p14:creationId xmlns:p14="http://schemas.microsoft.com/office/powerpoint/2010/main" val="21891416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dissolve">
                                      <p:cBhvr>
                                        <p:cTn id="7"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2"/>
          <p:cNvSpPr>
            <a:spLocks noGrp="1"/>
          </p:cNvSpPr>
          <p:nvPr>
            <p:ph type="sldNum" sz="quarter" idx="12"/>
          </p:nvPr>
        </p:nvSpPr>
        <p:spPr>
          <a:xfrm>
            <a:off x="8604449" y="5409001"/>
            <a:ext cx="438870" cy="287999"/>
          </a:xfrm>
        </p:spPr>
        <p:txBody>
          <a:bodyPr/>
          <a:lstStyle/>
          <a:p>
            <a:r>
              <a:rPr lang="fr-FR" dirty="0">
                <a:latin typeface="Arial" panose="020B0604020202020204" pitchFamily="34" charset="0"/>
                <a:cs typeface="Arial" panose="020B0604020202020204" pitchFamily="34" charset="0"/>
              </a:rPr>
              <a:t>7</a:t>
            </a:r>
          </a:p>
        </p:txBody>
      </p:sp>
      <p:sp>
        <p:nvSpPr>
          <p:cNvPr id="43" name="Titre 3"/>
          <p:cNvSpPr>
            <a:spLocks noGrp="1"/>
          </p:cNvSpPr>
          <p:nvPr>
            <p:ph type="title"/>
          </p:nvPr>
        </p:nvSpPr>
        <p:spPr>
          <a:xfrm>
            <a:off x="261877" y="192573"/>
            <a:ext cx="8532000" cy="461665"/>
          </a:xfrm>
        </p:spPr>
        <p:txBody>
          <a:bodyPr>
            <a:normAutofit fontScale="90000"/>
          </a:bodyPr>
          <a:lstStyle/>
          <a:p>
            <a:r>
              <a:rPr lang="fr-FR" b="1" dirty="0">
                <a:solidFill>
                  <a:schemeClr val="tx1">
                    <a:lumMod val="75000"/>
                    <a:lumOff val="25000"/>
                  </a:schemeClr>
                </a:solidFill>
                <a:latin typeface="Arial" panose="020B0604020202020204" pitchFamily="34" charset="0"/>
                <a:cs typeface="Arial" panose="020B0604020202020204" pitchFamily="34" charset="0"/>
              </a:rPr>
              <a:t>directives structurelles </a:t>
            </a:r>
            <a:endParaRPr lang="fr-F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4" name="AutoShape 2"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latin typeface="Arial" panose="020B0604020202020204" pitchFamily="34" charset="0"/>
              <a:cs typeface="Arial" panose="020B0604020202020204" pitchFamily="34" charset="0"/>
            </a:endParaRPr>
          </a:p>
        </p:txBody>
      </p:sp>
      <p:sp>
        <p:nvSpPr>
          <p:cNvPr id="55" name="AutoShape 4"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latin typeface="Arial" panose="020B0604020202020204" pitchFamily="34" charset="0"/>
              <a:cs typeface="Arial" panose="020B0604020202020204" pitchFamily="34" charset="0"/>
            </a:endParaRPr>
          </a:p>
        </p:txBody>
      </p:sp>
      <p:sp>
        <p:nvSpPr>
          <p:cNvPr id="8" name="Espace réservé du pied de page 9"/>
          <p:cNvSpPr txBox="1">
            <a:spLocks/>
          </p:cNvSpPr>
          <p:nvPr/>
        </p:nvSpPr>
        <p:spPr>
          <a:xfrm>
            <a:off x="283698" y="5427001"/>
            <a:ext cx="4824536" cy="287999"/>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s-IS" sz="1000" dirty="0">
                <a:solidFill>
                  <a:srgbClr val="FFFFFF">
                    <a:lumMod val="65000"/>
                  </a:srgbClr>
                </a:solidFill>
                <a:latin typeface="Arial" panose="020B0604020202020204" pitchFamily="34" charset="0"/>
                <a:ea typeface="DIN Next LT Pro Light Condensed" charset="0"/>
                <a:cs typeface="Arial" panose="020B0604020202020204" pitchFamily="34" charset="0"/>
              </a:rPr>
              <a:t>© SQLI GROUP | 2018</a:t>
            </a:r>
          </a:p>
        </p:txBody>
      </p:sp>
      <p:sp>
        <p:nvSpPr>
          <p:cNvPr id="2" name="Rectangle 1">
            <a:extLst>
              <a:ext uri="{FF2B5EF4-FFF2-40B4-BE49-F238E27FC236}">
                <a16:creationId xmlns:a16="http://schemas.microsoft.com/office/drawing/2014/main" id="{4C587B71-05A0-40F9-8478-948FFF564953}"/>
              </a:ext>
            </a:extLst>
          </p:cNvPr>
          <p:cNvSpPr/>
          <p:nvPr/>
        </p:nvSpPr>
        <p:spPr>
          <a:xfrm>
            <a:off x="467543" y="1149340"/>
            <a:ext cx="8326333" cy="646331"/>
          </a:xfrm>
          <a:prstGeom prst="rect">
            <a:avLst/>
          </a:prstGeom>
        </p:spPr>
        <p:txBody>
          <a:bodyPr wrap="square">
            <a:spAutoFit/>
          </a:bodyPr>
          <a:lstStyle/>
          <a:p>
            <a:r>
              <a:rPr lang="fr-FR" dirty="0">
                <a:latin typeface="Arial" panose="020B0604020202020204" pitchFamily="34" charset="0"/>
                <a:cs typeface="Arial" panose="020B0604020202020204" pitchFamily="34" charset="0"/>
              </a:rPr>
              <a:t>Les directives structurelles modifient la structure de la vue :</a:t>
            </a:r>
          </a:p>
          <a:p>
            <a:pPr marL="285750" indent="-285750">
              <a:buFont typeface="Wingdings" panose="05000000000000000000" pitchFamily="2" charset="2"/>
              <a:buChar char="q"/>
            </a:pPr>
            <a:r>
              <a:rPr lang="fr-FR" dirty="0">
                <a:latin typeface="Arial" panose="020B0604020202020204" pitchFamily="34" charset="0"/>
                <a:cs typeface="Arial" panose="020B0604020202020204" pitchFamily="34" charset="0"/>
              </a:rPr>
              <a:t>*</a:t>
            </a:r>
            <a:r>
              <a:rPr lang="fr-FR" dirty="0" err="1">
                <a:latin typeface="Arial" panose="020B0604020202020204" pitchFamily="34" charset="0"/>
                <a:cs typeface="Arial" panose="020B0604020202020204" pitchFamily="34" charset="0"/>
              </a:rPr>
              <a:t>ngFor</a:t>
            </a:r>
            <a:r>
              <a:rPr lang="fr-FR" dirty="0">
                <a:latin typeface="Arial" panose="020B0604020202020204" pitchFamily="34" charset="0"/>
                <a:cs typeface="Arial" panose="020B0604020202020204" pitchFamily="34" charset="0"/>
              </a:rPr>
              <a:t> : la directive structurelle pour faire parcourir une liste d’élément  .</a:t>
            </a:r>
          </a:p>
        </p:txBody>
      </p:sp>
      <p:pic>
        <p:nvPicPr>
          <p:cNvPr id="5" name="Image 4" descr="Une image contenant capture d’écran&#10;&#10;Description générée avec un niveau de confiance très élevé">
            <a:extLst>
              <a:ext uri="{FF2B5EF4-FFF2-40B4-BE49-F238E27FC236}">
                <a16:creationId xmlns:a16="http://schemas.microsoft.com/office/drawing/2014/main" id="{941727CF-074D-4870-9029-5C649BB9AE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479" y="2137420"/>
            <a:ext cx="8532001" cy="1384540"/>
          </a:xfrm>
          <a:prstGeom prst="rect">
            <a:avLst/>
          </a:prstGeom>
        </p:spPr>
      </p:pic>
    </p:spTree>
    <p:extLst>
      <p:ext uri="{BB962C8B-B14F-4D97-AF65-F5344CB8AC3E}">
        <p14:creationId xmlns:p14="http://schemas.microsoft.com/office/powerpoint/2010/main" val="559559638"/>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2"/>
          <p:cNvSpPr>
            <a:spLocks noGrp="1"/>
          </p:cNvSpPr>
          <p:nvPr>
            <p:ph type="sldNum" sz="quarter" idx="12"/>
          </p:nvPr>
        </p:nvSpPr>
        <p:spPr>
          <a:xfrm>
            <a:off x="8604449" y="5409001"/>
            <a:ext cx="438870" cy="287999"/>
          </a:xfrm>
        </p:spPr>
        <p:txBody>
          <a:bodyPr/>
          <a:lstStyle/>
          <a:p>
            <a:r>
              <a:rPr lang="fr-FR" dirty="0">
                <a:latin typeface="Arial" panose="020B0604020202020204" pitchFamily="34" charset="0"/>
                <a:cs typeface="Arial" panose="020B0604020202020204" pitchFamily="34" charset="0"/>
              </a:rPr>
              <a:t>7</a:t>
            </a:r>
          </a:p>
        </p:txBody>
      </p:sp>
      <p:sp>
        <p:nvSpPr>
          <p:cNvPr id="43" name="Titre 3"/>
          <p:cNvSpPr>
            <a:spLocks noGrp="1"/>
          </p:cNvSpPr>
          <p:nvPr>
            <p:ph type="title"/>
          </p:nvPr>
        </p:nvSpPr>
        <p:spPr>
          <a:xfrm>
            <a:off x="261877" y="192573"/>
            <a:ext cx="8532000" cy="461665"/>
          </a:xfrm>
        </p:spPr>
        <p:txBody>
          <a:bodyPr>
            <a:normAutofit fontScale="90000"/>
          </a:bodyPr>
          <a:lstStyle/>
          <a:p>
            <a:r>
              <a:rPr lang="fr-FR" b="1" dirty="0">
                <a:solidFill>
                  <a:schemeClr val="tx1">
                    <a:lumMod val="75000"/>
                    <a:lumOff val="25000"/>
                  </a:schemeClr>
                </a:solidFill>
                <a:latin typeface="Arial" panose="020B0604020202020204" pitchFamily="34" charset="0"/>
                <a:cs typeface="Arial" panose="020B0604020202020204" pitchFamily="34" charset="0"/>
              </a:rPr>
              <a:t>directives structurelles </a:t>
            </a:r>
            <a:endParaRPr lang="fr-F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4" name="AutoShape 2"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latin typeface="Arial" panose="020B0604020202020204" pitchFamily="34" charset="0"/>
              <a:cs typeface="Arial" panose="020B0604020202020204" pitchFamily="34" charset="0"/>
            </a:endParaRPr>
          </a:p>
        </p:txBody>
      </p:sp>
      <p:sp>
        <p:nvSpPr>
          <p:cNvPr id="55" name="AutoShape 4"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latin typeface="Arial" panose="020B0604020202020204" pitchFamily="34" charset="0"/>
              <a:cs typeface="Arial" panose="020B0604020202020204" pitchFamily="34" charset="0"/>
            </a:endParaRPr>
          </a:p>
        </p:txBody>
      </p:sp>
      <p:sp>
        <p:nvSpPr>
          <p:cNvPr id="8" name="Espace réservé du pied de page 9"/>
          <p:cNvSpPr txBox="1">
            <a:spLocks/>
          </p:cNvSpPr>
          <p:nvPr/>
        </p:nvSpPr>
        <p:spPr>
          <a:xfrm>
            <a:off x="283698" y="5427001"/>
            <a:ext cx="4824536" cy="287999"/>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s-IS" sz="1000" dirty="0">
                <a:solidFill>
                  <a:srgbClr val="FFFFFF">
                    <a:lumMod val="65000"/>
                  </a:srgbClr>
                </a:solidFill>
                <a:latin typeface="Arial" panose="020B0604020202020204" pitchFamily="34" charset="0"/>
                <a:ea typeface="DIN Next LT Pro Light Condensed" charset="0"/>
                <a:cs typeface="Arial" panose="020B0604020202020204" pitchFamily="34" charset="0"/>
              </a:rPr>
              <a:t>© SQLI GROUP | 2018</a:t>
            </a:r>
          </a:p>
        </p:txBody>
      </p:sp>
      <p:sp>
        <p:nvSpPr>
          <p:cNvPr id="2" name="Rectangle 1">
            <a:extLst>
              <a:ext uri="{FF2B5EF4-FFF2-40B4-BE49-F238E27FC236}">
                <a16:creationId xmlns:a16="http://schemas.microsoft.com/office/drawing/2014/main" id="{4C587B71-05A0-40F9-8478-948FFF564953}"/>
              </a:ext>
            </a:extLst>
          </p:cNvPr>
          <p:cNvSpPr/>
          <p:nvPr/>
        </p:nvSpPr>
        <p:spPr>
          <a:xfrm>
            <a:off x="467543" y="1149340"/>
            <a:ext cx="8326333" cy="923330"/>
          </a:xfrm>
          <a:prstGeom prst="rect">
            <a:avLst/>
          </a:prstGeom>
        </p:spPr>
        <p:txBody>
          <a:bodyPr wrap="square">
            <a:spAutoFit/>
          </a:bodyPr>
          <a:lstStyle/>
          <a:p>
            <a:r>
              <a:rPr lang="fr-FR" dirty="0">
                <a:latin typeface="Arial" panose="020B0604020202020204" pitchFamily="34" charset="0"/>
                <a:cs typeface="Arial" panose="020B0604020202020204" pitchFamily="34" charset="0"/>
              </a:rPr>
              <a:t>Les directives structurelles modifient la structure de la vue :</a:t>
            </a:r>
          </a:p>
          <a:p>
            <a:pPr marL="285750" indent="-285750">
              <a:buFont typeface="Wingdings" panose="05000000000000000000" pitchFamily="2" charset="2"/>
              <a:buChar char="q"/>
            </a:pPr>
            <a:r>
              <a:rPr lang="fr-FR" dirty="0">
                <a:latin typeface="Arial" panose="020B0604020202020204" pitchFamily="34" charset="0"/>
                <a:cs typeface="Arial" panose="020B0604020202020204" pitchFamily="34" charset="0"/>
              </a:rPr>
              <a:t>*</a:t>
            </a:r>
            <a:r>
              <a:rPr lang="fr-FR" dirty="0" err="1">
                <a:latin typeface="Arial" panose="020B0604020202020204" pitchFamily="34" charset="0"/>
                <a:cs typeface="Arial" panose="020B0604020202020204" pitchFamily="34" charset="0"/>
              </a:rPr>
              <a:t>ngSwith</a:t>
            </a:r>
            <a:r>
              <a:rPr lang="fr-FR" dirty="0">
                <a:latin typeface="Arial" panose="020B0604020202020204" pitchFamily="34" charset="0"/>
                <a:cs typeface="Arial" panose="020B0604020202020204" pitchFamily="34" charset="0"/>
              </a:rPr>
              <a:t> : </a:t>
            </a:r>
            <a:r>
              <a:rPr lang="fr-FR" dirty="0" err="1">
                <a:latin typeface="Arial" panose="020B0604020202020204" pitchFamily="34" charset="0"/>
                <a:cs typeface="Arial" panose="020B0604020202020204" pitchFamily="34" charset="0"/>
              </a:rPr>
              <a:t>NgSwitch</a:t>
            </a:r>
            <a:r>
              <a:rPr lang="fr-FR" dirty="0">
                <a:latin typeface="Arial" panose="020B0604020202020204" pitchFamily="34" charset="0"/>
                <a:cs typeface="Arial" panose="020B0604020202020204" pitchFamily="34" charset="0"/>
              </a:rPr>
              <a:t> est en fait un ensemble de directives de coopération: </a:t>
            </a:r>
            <a:r>
              <a:rPr lang="fr-FR" dirty="0" err="1">
                <a:latin typeface="Arial" panose="020B0604020202020204" pitchFamily="34" charset="0"/>
                <a:cs typeface="Arial" panose="020B0604020202020204" pitchFamily="34" charset="0"/>
              </a:rPr>
              <a:t>NgSwitch</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NgSwitchCase</a:t>
            </a:r>
            <a:r>
              <a:rPr lang="fr-FR" dirty="0">
                <a:latin typeface="Arial" panose="020B0604020202020204" pitchFamily="34" charset="0"/>
                <a:cs typeface="Arial" panose="020B0604020202020204" pitchFamily="34" charset="0"/>
              </a:rPr>
              <a:t> et </a:t>
            </a:r>
            <a:r>
              <a:rPr lang="fr-FR" dirty="0" err="1">
                <a:latin typeface="Arial" panose="020B0604020202020204" pitchFamily="34" charset="0"/>
                <a:cs typeface="Arial" panose="020B0604020202020204" pitchFamily="34" charset="0"/>
              </a:rPr>
              <a:t>NgSwitchDefault</a:t>
            </a:r>
            <a:r>
              <a:rPr lang="fr-FR" dirty="0">
                <a:latin typeface="Arial" panose="020B0604020202020204" pitchFamily="34" charset="0"/>
                <a:cs typeface="Arial" panose="020B0604020202020204" pitchFamily="34" charset="0"/>
              </a:rPr>
              <a:t>.</a:t>
            </a:r>
          </a:p>
        </p:txBody>
      </p:sp>
      <p:pic>
        <p:nvPicPr>
          <p:cNvPr id="4" name="Image 3" descr="Une image contenant capture d’écran&#10;&#10;Description générée avec un niveau de confiance très élevé">
            <a:extLst>
              <a:ext uri="{FF2B5EF4-FFF2-40B4-BE49-F238E27FC236}">
                <a16:creationId xmlns:a16="http://schemas.microsoft.com/office/drawing/2014/main" id="{B8409719-94AB-4F02-AFC3-7E4003C863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787" y="2281436"/>
            <a:ext cx="8761172" cy="1930583"/>
          </a:xfrm>
          <a:prstGeom prst="rect">
            <a:avLst/>
          </a:prstGeom>
        </p:spPr>
      </p:pic>
    </p:spTree>
    <p:extLst>
      <p:ext uri="{BB962C8B-B14F-4D97-AF65-F5344CB8AC3E}">
        <p14:creationId xmlns:p14="http://schemas.microsoft.com/office/powerpoint/2010/main" val="2663266892"/>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3482223-A3F9-4944-9CE4-82320EBFAA09}"/>
              </a:ext>
            </a:extLst>
          </p:cNvPr>
          <p:cNvSpPr>
            <a:spLocks noGrp="1"/>
          </p:cNvSpPr>
          <p:nvPr>
            <p:ph type="sldNum" sz="quarter" idx="13"/>
          </p:nvPr>
        </p:nvSpPr>
        <p:spPr/>
        <p:txBody>
          <a:bodyPr/>
          <a:lstStyle/>
          <a:p>
            <a:fld id="{55629684-967F-1947-AF63-4A9319553478}" type="slidenum">
              <a:rPr lang="en-US" smtClean="0"/>
              <a:pPr/>
              <a:t>42</a:t>
            </a:fld>
            <a:endParaRPr lang="en-US"/>
          </a:p>
        </p:txBody>
      </p:sp>
      <p:sp>
        <p:nvSpPr>
          <p:cNvPr id="3" name="Espace réservé du texte 2">
            <a:extLst>
              <a:ext uri="{FF2B5EF4-FFF2-40B4-BE49-F238E27FC236}">
                <a16:creationId xmlns:a16="http://schemas.microsoft.com/office/drawing/2014/main" id="{7897843B-211F-7041-A04F-FE5377CB9138}"/>
              </a:ext>
            </a:extLst>
          </p:cNvPr>
          <p:cNvSpPr>
            <a:spLocks noGrp="1"/>
          </p:cNvSpPr>
          <p:nvPr>
            <p:ph type="body" sz="quarter" idx="17"/>
          </p:nvPr>
        </p:nvSpPr>
        <p:spPr/>
        <p:txBody>
          <a:bodyPr>
            <a:normAutofit fontScale="25000" lnSpcReduction="20000"/>
          </a:bodyPr>
          <a:lstStyle/>
          <a:p>
            <a:endParaRPr lang="fr-FR"/>
          </a:p>
        </p:txBody>
      </p:sp>
      <p:sp>
        <p:nvSpPr>
          <p:cNvPr id="4" name="Espace réservé du texte 3">
            <a:extLst>
              <a:ext uri="{FF2B5EF4-FFF2-40B4-BE49-F238E27FC236}">
                <a16:creationId xmlns:a16="http://schemas.microsoft.com/office/drawing/2014/main" id="{0F058A4E-FAD8-CB44-8EBD-A8240CD2D0C5}"/>
              </a:ext>
            </a:extLst>
          </p:cNvPr>
          <p:cNvSpPr>
            <a:spLocks noGrp="1"/>
          </p:cNvSpPr>
          <p:nvPr>
            <p:ph type="body" sz="quarter" idx="18"/>
          </p:nvPr>
        </p:nvSpPr>
        <p:spPr/>
        <p:txBody>
          <a:bodyPr/>
          <a:lstStyle/>
          <a:p>
            <a:endParaRPr lang="fr-FR"/>
          </a:p>
        </p:txBody>
      </p:sp>
      <p:sp>
        <p:nvSpPr>
          <p:cNvPr id="5" name="Espace réservé du texte 4">
            <a:extLst>
              <a:ext uri="{FF2B5EF4-FFF2-40B4-BE49-F238E27FC236}">
                <a16:creationId xmlns:a16="http://schemas.microsoft.com/office/drawing/2014/main" id="{BD2092F3-50BE-2346-9518-4DC620C1CFB3}"/>
              </a:ext>
            </a:extLst>
          </p:cNvPr>
          <p:cNvSpPr>
            <a:spLocks noGrp="1"/>
          </p:cNvSpPr>
          <p:nvPr>
            <p:ph type="body" sz="quarter" idx="19"/>
          </p:nvPr>
        </p:nvSpPr>
        <p:spPr/>
        <p:txBody>
          <a:bodyPr/>
          <a:lstStyle/>
          <a:p>
            <a:endParaRPr lang="fr-FR"/>
          </a:p>
        </p:txBody>
      </p:sp>
      <p:sp>
        <p:nvSpPr>
          <p:cNvPr id="6" name="Espace réservé du texte 5">
            <a:extLst>
              <a:ext uri="{FF2B5EF4-FFF2-40B4-BE49-F238E27FC236}">
                <a16:creationId xmlns:a16="http://schemas.microsoft.com/office/drawing/2014/main" id="{08A1DE1D-3766-3240-8411-254E94CEA1D8}"/>
              </a:ext>
            </a:extLst>
          </p:cNvPr>
          <p:cNvSpPr>
            <a:spLocks noGrp="1"/>
          </p:cNvSpPr>
          <p:nvPr>
            <p:ph type="body" sz="quarter" idx="20"/>
          </p:nvPr>
        </p:nvSpPr>
        <p:spPr/>
        <p:txBody>
          <a:bodyPr/>
          <a:lstStyle/>
          <a:p>
            <a:endParaRPr lang="fr-FR"/>
          </a:p>
        </p:txBody>
      </p:sp>
      <p:sp>
        <p:nvSpPr>
          <p:cNvPr id="7" name="Espace réservé du texte 6">
            <a:extLst>
              <a:ext uri="{FF2B5EF4-FFF2-40B4-BE49-F238E27FC236}">
                <a16:creationId xmlns:a16="http://schemas.microsoft.com/office/drawing/2014/main" id="{F65BCCD2-D970-3347-9D12-1C61A9CF3D57}"/>
              </a:ext>
            </a:extLst>
          </p:cNvPr>
          <p:cNvSpPr>
            <a:spLocks noGrp="1"/>
          </p:cNvSpPr>
          <p:nvPr>
            <p:ph type="body" sz="quarter" idx="21"/>
          </p:nvPr>
        </p:nvSpPr>
        <p:spPr/>
        <p:txBody>
          <a:bodyPr/>
          <a:lstStyle/>
          <a:p>
            <a:endParaRPr lang="fr-FR"/>
          </a:p>
        </p:txBody>
      </p:sp>
      <p:sp>
        <p:nvSpPr>
          <p:cNvPr id="8" name="Espace réservé du texte 7">
            <a:extLst>
              <a:ext uri="{FF2B5EF4-FFF2-40B4-BE49-F238E27FC236}">
                <a16:creationId xmlns:a16="http://schemas.microsoft.com/office/drawing/2014/main" id="{6D898CA7-5FA1-D642-AA34-E2E8C85BD419}"/>
              </a:ext>
            </a:extLst>
          </p:cNvPr>
          <p:cNvSpPr>
            <a:spLocks noGrp="1"/>
          </p:cNvSpPr>
          <p:nvPr>
            <p:ph type="body" sz="quarter" idx="11"/>
          </p:nvPr>
        </p:nvSpPr>
        <p:spPr>
          <a:xfrm>
            <a:off x="634621" y="1361623"/>
            <a:ext cx="4909115" cy="855958"/>
          </a:xfrm>
        </p:spPr>
        <p:txBody>
          <a:bodyPr/>
          <a:lstStyle/>
          <a:p>
            <a:r>
              <a:rPr lang="fr-FR" dirty="0"/>
              <a:t>09- CUSTOM DIRECTIVE</a:t>
            </a:r>
          </a:p>
        </p:txBody>
      </p:sp>
      <p:sp>
        <p:nvSpPr>
          <p:cNvPr id="9" name="Espace réservé du texte 8">
            <a:extLst>
              <a:ext uri="{FF2B5EF4-FFF2-40B4-BE49-F238E27FC236}">
                <a16:creationId xmlns:a16="http://schemas.microsoft.com/office/drawing/2014/main" id="{72070811-C69E-5541-A5F7-F81B67DCF275}"/>
              </a:ext>
            </a:extLst>
          </p:cNvPr>
          <p:cNvSpPr>
            <a:spLocks noGrp="1"/>
          </p:cNvSpPr>
          <p:nvPr>
            <p:ph type="body" sz="quarter" idx="10"/>
          </p:nvPr>
        </p:nvSpPr>
        <p:spPr/>
        <p:txBody>
          <a:bodyPr/>
          <a:lstStyle/>
          <a:p>
            <a:endParaRPr lang="fr-FR"/>
          </a:p>
        </p:txBody>
      </p:sp>
    </p:spTree>
    <p:extLst>
      <p:ext uri="{BB962C8B-B14F-4D97-AF65-F5344CB8AC3E}">
        <p14:creationId xmlns:p14="http://schemas.microsoft.com/office/powerpoint/2010/main" val="42107301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2"/>
          <p:cNvSpPr>
            <a:spLocks noGrp="1"/>
          </p:cNvSpPr>
          <p:nvPr>
            <p:ph type="sldNum" sz="quarter" idx="12"/>
          </p:nvPr>
        </p:nvSpPr>
        <p:spPr>
          <a:xfrm>
            <a:off x="8604449" y="5409001"/>
            <a:ext cx="438870" cy="287999"/>
          </a:xfrm>
        </p:spPr>
        <p:txBody>
          <a:bodyPr/>
          <a:lstStyle/>
          <a:p>
            <a:r>
              <a:rPr lang="fr-FR" dirty="0">
                <a:latin typeface="Arial" panose="020B0604020202020204" pitchFamily="34" charset="0"/>
                <a:cs typeface="Arial" panose="020B0604020202020204" pitchFamily="34" charset="0"/>
              </a:rPr>
              <a:t>7</a:t>
            </a:r>
          </a:p>
        </p:txBody>
      </p:sp>
      <p:sp>
        <p:nvSpPr>
          <p:cNvPr id="43" name="Titre 3"/>
          <p:cNvSpPr>
            <a:spLocks noGrp="1"/>
          </p:cNvSpPr>
          <p:nvPr>
            <p:ph type="title"/>
          </p:nvPr>
        </p:nvSpPr>
        <p:spPr>
          <a:xfrm>
            <a:off x="261877" y="192573"/>
            <a:ext cx="8532000" cy="461665"/>
          </a:xfrm>
        </p:spPr>
        <p:txBody>
          <a:bodyPr>
            <a:normAutofit fontScale="90000"/>
          </a:bodyPr>
          <a:lstStyle/>
          <a:p>
            <a:r>
              <a:rPr lang="fr-FR" b="1" dirty="0">
                <a:solidFill>
                  <a:schemeClr val="tx1">
                    <a:lumMod val="75000"/>
                    <a:lumOff val="25000"/>
                  </a:schemeClr>
                </a:solidFill>
                <a:latin typeface="Arial" panose="020B0604020202020204" pitchFamily="34" charset="0"/>
                <a:cs typeface="Arial" panose="020B0604020202020204" pitchFamily="34" charset="0"/>
              </a:rPr>
              <a:t>Directives</a:t>
            </a:r>
            <a:endParaRPr lang="fr-F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4" name="AutoShape 2"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latin typeface="Arial" panose="020B0604020202020204" pitchFamily="34" charset="0"/>
              <a:cs typeface="Arial" panose="020B0604020202020204" pitchFamily="34" charset="0"/>
            </a:endParaRPr>
          </a:p>
        </p:txBody>
      </p:sp>
      <p:sp>
        <p:nvSpPr>
          <p:cNvPr id="55" name="AutoShape 4"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latin typeface="Arial" panose="020B0604020202020204" pitchFamily="34" charset="0"/>
              <a:cs typeface="Arial" panose="020B0604020202020204" pitchFamily="34" charset="0"/>
            </a:endParaRPr>
          </a:p>
        </p:txBody>
      </p:sp>
      <p:sp>
        <p:nvSpPr>
          <p:cNvPr id="8" name="Espace réservé du pied de page 9"/>
          <p:cNvSpPr txBox="1">
            <a:spLocks/>
          </p:cNvSpPr>
          <p:nvPr/>
        </p:nvSpPr>
        <p:spPr>
          <a:xfrm>
            <a:off x="283698" y="5427001"/>
            <a:ext cx="4824536" cy="287999"/>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s-IS" sz="1000" dirty="0">
                <a:solidFill>
                  <a:srgbClr val="FFFFFF">
                    <a:lumMod val="65000"/>
                  </a:srgbClr>
                </a:solidFill>
                <a:latin typeface="Arial" panose="020B0604020202020204" pitchFamily="34" charset="0"/>
                <a:ea typeface="DIN Next LT Pro Light Condensed" charset="0"/>
                <a:cs typeface="Arial" panose="020B0604020202020204" pitchFamily="34" charset="0"/>
              </a:rPr>
              <a:t>© SQLI GROUP | 2018</a:t>
            </a:r>
          </a:p>
        </p:txBody>
      </p:sp>
      <p:sp>
        <p:nvSpPr>
          <p:cNvPr id="11" name="Rectangle 10">
            <a:extLst>
              <a:ext uri="{FF2B5EF4-FFF2-40B4-BE49-F238E27FC236}">
                <a16:creationId xmlns:a16="http://schemas.microsoft.com/office/drawing/2014/main" id="{E705B328-2393-4AC4-8255-8DF93F7EA3A2}"/>
              </a:ext>
            </a:extLst>
          </p:cNvPr>
          <p:cNvSpPr/>
          <p:nvPr/>
        </p:nvSpPr>
        <p:spPr>
          <a:xfrm>
            <a:off x="355479" y="800896"/>
            <a:ext cx="8468405" cy="338554"/>
          </a:xfrm>
          <a:prstGeom prst="rect">
            <a:avLst/>
          </a:prstGeom>
        </p:spPr>
        <p:txBody>
          <a:bodyPr wrap="square">
            <a:spAutoFit/>
          </a:bodyPr>
          <a:lstStyle/>
          <a:p>
            <a:pPr marL="252000" lvl="2" indent="-252000">
              <a:spcBef>
                <a:spcPts val="1500"/>
              </a:spcBef>
              <a:buClr>
                <a:schemeClr val="tx2"/>
              </a:buClr>
              <a:buSzPct val="100000"/>
              <a:buFont typeface="Lucida Grande"/>
              <a:buChar char="+"/>
              <a:defRPr/>
            </a:pPr>
            <a:r>
              <a:rPr lang="fr-FR" sz="1600" dirty="0">
                <a:latin typeface="Arial" panose="020B0604020202020204" pitchFamily="34" charset="0"/>
                <a:cs typeface="Arial" panose="020B0604020202020204" pitchFamily="34" charset="0"/>
              </a:rPr>
              <a:t>Création d’une simple directive </a:t>
            </a:r>
          </a:p>
        </p:txBody>
      </p:sp>
      <p:pic>
        <p:nvPicPr>
          <p:cNvPr id="6" name="Image 5" descr="Une image contenant capture d’écran&#10;&#10;Description générée avec un niveau de confiance très élevé">
            <a:extLst>
              <a:ext uri="{FF2B5EF4-FFF2-40B4-BE49-F238E27FC236}">
                <a16:creationId xmlns:a16="http://schemas.microsoft.com/office/drawing/2014/main" id="{489168E9-955B-40CC-B162-F5DAB8727A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7744" y="1345332"/>
            <a:ext cx="4217123" cy="2346199"/>
          </a:xfrm>
          <a:prstGeom prst="rect">
            <a:avLst/>
          </a:prstGeom>
        </p:spPr>
      </p:pic>
      <p:pic>
        <p:nvPicPr>
          <p:cNvPr id="9" name="Image 8" descr="Une image contenant capture d’écran&#10;&#10;Description générée avec un niveau de confiance très élevé">
            <a:extLst>
              <a:ext uri="{FF2B5EF4-FFF2-40B4-BE49-F238E27FC236}">
                <a16:creationId xmlns:a16="http://schemas.microsoft.com/office/drawing/2014/main" id="{17358097-A65F-4E2D-A1BF-E83ACEF2D5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7745" y="3923677"/>
            <a:ext cx="4217122" cy="753058"/>
          </a:xfrm>
          <a:prstGeom prst="rect">
            <a:avLst/>
          </a:prstGeom>
        </p:spPr>
      </p:pic>
    </p:spTree>
    <p:extLst>
      <p:ext uri="{BB962C8B-B14F-4D97-AF65-F5344CB8AC3E}">
        <p14:creationId xmlns:p14="http://schemas.microsoft.com/office/powerpoint/2010/main" val="28167128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2"/>
          <p:cNvSpPr>
            <a:spLocks noGrp="1"/>
          </p:cNvSpPr>
          <p:nvPr>
            <p:ph type="sldNum" sz="quarter" idx="12"/>
          </p:nvPr>
        </p:nvSpPr>
        <p:spPr>
          <a:xfrm>
            <a:off x="8604449" y="5409001"/>
            <a:ext cx="438870" cy="287999"/>
          </a:xfrm>
        </p:spPr>
        <p:txBody>
          <a:bodyPr/>
          <a:lstStyle/>
          <a:p>
            <a:r>
              <a:rPr lang="fr-FR" dirty="0">
                <a:latin typeface="Arial" panose="020B0604020202020204" pitchFamily="34" charset="0"/>
                <a:cs typeface="Arial" panose="020B0604020202020204" pitchFamily="34" charset="0"/>
              </a:rPr>
              <a:t>7</a:t>
            </a:r>
          </a:p>
        </p:txBody>
      </p:sp>
      <p:sp>
        <p:nvSpPr>
          <p:cNvPr id="43" name="Titre 3"/>
          <p:cNvSpPr>
            <a:spLocks noGrp="1"/>
          </p:cNvSpPr>
          <p:nvPr>
            <p:ph type="title"/>
          </p:nvPr>
        </p:nvSpPr>
        <p:spPr>
          <a:xfrm>
            <a:off x="261877" y="192573"/>
            <a:ext cx="8532000" cy="461665"/>
          </a:xfrm>
        </p:spPr>
        <p:txBody>
          <a:bodyPr>
            <a:normAutofit fontScale="90000"/>
          </a:bodyPr>
          <a:lstStyle/>
          <a:p>
            <a:r>
              <a:rPr lang="fr-FR" b="1" dirty="0">
                <a:solidFill>
                  <a:schemeClr val="tx1">
                    <a:lumMod val="75000"/>
                    <a:lumOff val="25000"/>
                  </a:schemeClr>
                </a:solidFill>
                <a:latin typeface="Arial" panose="020B0604020202020204" pitchFamily="34" charset="0"/>
                <a:cs typeface="Arial" panose="020B0604020202020204" pitchFamily="34" charset="0"/>
              </a:rPr>
              <a:t>Directives</a:t>
            </a:r>
            <a:endParaRPr lang="fr-F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4" name="AutoShape 2"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latin typeface="Arial" panose="020B0604020202020204" pitchFamily="34" charset="0"/>
              <a:cs typeface="Arial" panose="020B0604020202020204" pitchFamily="34" charset="0"/>
            </a:endParaRPr>
          </a:p>
        </p:txBody>
      </p:sp>
      <p:sp>
        <p:nvSpPr>
          <p:cNvPr id="55" name="AutoShape 4"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latin typeface="Arial" panose="020B0604020202020204" pitchFamily="34" charset="0"/>
              <a:cs typeface="Arial" panose="020B0604020202020204" pitchFamily="34" charset="0"/>
            </a:endParaRPr>
          </a:p>
        </p:txBody>
      </p:sp>
      <p:sp>
        <p:nvSpPr>
          <p:cNvPr id="8" name="Espace réservé du pied de page 9"/>
          <p:cNvSpPr txBox="1">
            <a:spLocks/>
          </p:cNvSpPr>
          <p:nvPr/>
        </p:nvSpPr>
        <p:spPr>
          <a:xfrm>
            <a:off x="283698" y="5427001"/>
            <a:ext cx="4824536" cy="287999"/>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s-IS" sz="1000" dirty="0">
                <a:solidFill>
                  <a:srgbClr val="FFFFFF">
                    <a:lumMod val="65000"/>
                  </a:srgbClr>
                </a:solidFill>
                <a:latin typeface="Arial" panose="020B0604020202020204" pitchFamily="34" charset="0"/>
                <a:ea typeface="DIN Next LT Pro Light Condensed" charset="0"/>
                <a:cs typeface="Arial" panose="020B0604020202020204" pitchFamily="34" charset="0"/>
              </a:rPr>
              <a:t>© SQLI GROUP | 2018</a:t>
            </a:r>
          </a:p>
        </p:txBody>
      </p:sp>
      <p:sp>
        <p:nvSpPr>
          <p:cNvPr id="11" name="Rectangle 10">
            <a:extLst>
              <a:ext uri="{FF2B5EF4-FFF2-40B4-BE49-F238E27FC236}">
                <a16:creationId xmlns:a16="http://schemas.microsoft.com/office/drawing/2014/main" id="{E705B328-2393-4AC4-8255-8DF93F7EA3A2}"/>
              </a:ext>
            </a:extLst>
          </p:cNvPr>
          <p:cNvSpPr/>
          <p:nvPr/>
        </p:nvSpPr>
        <p:spPr>
          <a:xfrm>
            <a:off x="355479" y="800896"/>
            <a:ext cx="8468405" cy="369332"/>
          </a:xfrm>
          <a:prstGeom prst="rect">
            <a:avLst/>
          </a:prstGeom>
        </p:spPr>
        <p:txBody>
          <a:bodyPr wrap="square">
            <a:spAutoFit/>
          </a:bodyPr>
          <a:lstStyle/>
          <a:p>
            <a:pPr marL="252000" lvl="2" indent="-252000">
              <a:spcBef>
                <a:spcPts val="1500"/>
              </a:spcBef>
              <a:buClr>
                <a:schemeClr val="tx2"/>
              </a:buClr>
              <a:buSzPct val="100000"/>
              <a:buFont typeface="Lucida Grande"/>
              <a:buChar char="+"/>
              <a:defRPr/>
            </a:pPr>
            <a:r>
              <a:rPr lang="fr-FR" dirty="0">
                <a:latin typeface="Arial" panose="020B0604020202020204" pitchFamily="34" charset="0"/>
                <a:cs typeface="Arial" panose="020B0604020202020204" pitchFamily="34" charset="0"/>
              </a:rPr>
              <a:t>Répondre au événements initiés par l'utilisateur</a:t>
            </a:r>
            <a:endParaRPr lang="fr-FR" sz="1600" dirty="0">
              <a:latin typeface="Arial" panose="020B0604020202020204" pitchFamily="34" charset="0"/>
              <a:cs typeface="Arial" panose="020B0604020202020204" pitchFamily="34" charset="0"/>
            </a:endParaRPr>
          </a:p>
        </p:txBody>
      </p:sp>
      <p:pic>
        <p:nvPicPr>
          <p:cNvPr id="9" name="Image 8" descr="Une image contenant capture d’écran&#10;&#10;Description générée avec un niveau de confiance très élevé">
            <a:extLst>
              <a:ext uri="{FF2B5EF4-FFF2-40B4-BE49-F238E27FC236}">
                <a16:creationId xmlns:a16="http://schemas.microsoft.com/office/drawing/2014/main" id="{17358097-A65F-4E2D-A1BF-E83ACEF2D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3742" y="1316886"/>
            <a:ext cx="4217122" cy="753058"/>
          </a:xfrm>
          <a:prstGeom prst="rect">
            <a:avLst/>
          </a:prstGeom>
        </p:spPr>
      </p:pic>
      <p:pic>
        <p:nvPicPr>
          <p:cNvPr id="13" name="Image 12">
            <a:extLst>
              <a:ext uri="{FF2B5EF4-FFF2-40B4-BE49-F238E27FC236}">
                <a16:creationId xmlns:a16="http://schemas.microsoft.com/office/drawing/2014/main" id="{90FD801C-9250-4BD0-862B-06F33DA67D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1316886"/>
            <a:ext cx="3798700" cy="3717589"/>
          </a:xfrm>
          <a:prstGeom prst="rect">
            <a:avLst/>
          </a:prstGeom>
        </p:spPr>
      </p:pic>
    </p:spTree>
    <p:extLst>
      <p:ext uri="{BB962C8B-B14F-4D97-AF65-F5344CB8AC3E}">
        <p14:creationId xmlns:p14="http://schemas.microsoft.com/office/powerpoint/2010/main" val="4851035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3482223-A3F9-4944-9CE4-82320EBFAA09}"/>
              </a:ext>
            </a:extLst>
          </p:cNvPr>
          <p:cNvSpPr>
            <a:spLocks noGrp="1"/>
          </p:cNvSpPr>
          <p:nvPr>
            <p:ph type="sldNum" sz="quarter" idx="13"/>
          </p:nvPr>
        </p:nvSpPr>
        <p:spPr/>
        <p:txBody>
          <a:bodyPr/>
          <a:lstStyle/>
          <a:p>
            <a:fld id="{55629684-967F-1947-AF63-4A9319553478}" type="slidenum">
              <a:rPr lang="en-US" smtClean="0"/>
              <a:pPr/>
              <a:t>45</a:t>
            </a:fld>
            <a:endParaRPr lang="en-US"/>
          </a:p>
        </p:txBody>
      </p:sp>
      <p:sp>
        <p:nvSpPr>
          <p:cNvPr id="3" name="Espace réservé du texte 2">
            <a:extLst>
              <a:ext uri="{FF2B5EF4-FFF2-40B4-BE49-F238E27FC236}">
                <a16:creationId xmlns:a16="http://schemas.microsoft.com/office/drawing/2014/main" id="{7897843B-211F-7041-A04F-FE5377CB9138}"/>
              </a:ext>
            </a:extLst>
          </p:cNvPr>
          <p:cNvSpPr>
            <a:spLocks noGrp="1"/>
          </p:cNvSpPr>
          <p:nvPr>
            <p:ph type="body" sz="quarter" idx="17"/>
          </p:nvPr>
        </p:nvSpPr>
        <p:spPr/>
        <p:txBody>
          <a:bodyPr>
            <a:normAutofit fontScale="25000" lnSpcReduction="20000"/>
          </a:bodyPr>
          <a:lstStyle/>
          <a:p>
            <a:endParaRPr lang="fr-FR"/>
          </a:p>
        </p:txBody>
      </p:sp>
      <p:sp>
        <p:nvSpPr>
          <p:cNvPr id="4" name="Espace réservé du texte 3">
            <a:extLst>
              <a:ext uri="{FF2B5EF4-FFF2-40B4-BE49-F238E27FC236}">
                <a16:creationId xmlns:a16="http://schemas.microsoft.com/office/drawing/2014/main" id="{0F058A4E-FAD8-CB44-8EBD-A8240CD2D0C5}"/>
              </a:ext>
            </a:extLst>
          </p:cNvPr>
          <p:cNvSpPr>
            <a:spLocks noGrp="1"/>
          </p:cNvSpPr>
          <p:nvPr>
            <p:ph type="body" sz="quarter" idx="18"/>
          </p:nvPr>
        </p:nvSpPr>
        <p:spPr/>
        <p:txBody>
          <a:bodyPr/>
          <a:lstStyle/>
          <a:p>
            <a:endParaRPr lang="fr-FR"/>
          </a:p>
        </p:txBody>
      </p:sp>
      <p:sp>
        <p:nvSpPr>
          <p:cNvPr id="5" name="Espace réservé du texte 4">
            <a:extLst>
              <a:ext uri="{FF2B5EF4-FFF2-40B4-BE49-F238E27FC236}">
                <a16:creationId xmlns:a16="http://schemas.microsoft.com/office/drawing/2014/main" id="{BD2092F3-50BE-2346-9518-4DC620C1CFB3}"/>
              </a:ext>
            </a:extLst>
          </p:cNvPr>
          <p:cNvSpPr>
            <a:spLocks noGrp="1"/>
          </p:cNvSpPr>
          <p:nvPr>
            <p:ph type="body" sz="quarter" idx="19"/>
          </p:nvPr>
        </p:nvSpPr>
        <p:spPr/>
        <p:txBody>
          <a:bodyPr/>
          <a:lstStyle/>
          <a:p>
            <a:endParaRPr lang="fr-FR"/>
          </a:p>
        </p:txBody>
      </p:sp>
      <p:sp>
        <p:nvSpPr>
          <p:cNvPr id="6" name="Espace réservé du texte 5">
            <a:extLst>
              <a:ext uri="{FF2B5EF4-FFF2-40B4-BE49-F238E27FC236}">
                <a16:creationId xmlns:a16="http://schemas.microsoft.com/office/drawing/2014/main" id="{08A1DE1D-3766-3240-8411-254E94CEA1D8}"/>
              </a:ext>
            </a:extLst>
          </p:cNvPr>
          <p:cNvSpPr>
            <a:spLocks noGrp="1"/>
          </p:cNvSpPr>
          <p:nvPr>
            <p:ph type="body" sz="quarter" idx="20"/>
          </p:nvPr>
        </p:nvSpPr>
        <p:spPr/>
        <p:txBody>
          <a:bodyPr/>
          <a:lstStyle/>
          <a:p>
            <a:endParaRPr lang="fr-FR"/>
          </a:p>
        </p:txBody>
      </p:sp>
      <p:sp>
        <p:nvSpPr>
          <p:cNvPr id="7" name="Espace réservé du texte 6">
            <a:extLst>
              <a:ext uri="{FF2B5EF4-FFF2-40B4-BE49-F238E27FC236}">
                <a16:creationId xmlns:a16="http://schemas.microsoft.com/office/drawing/2014/main" id="{F65BCCD2-D970-3347-9D12-1C61A9CF3D57}"/>
              </a:ext>
            </a:extLst>
          </p:cNvPr>
          <p:cNvSpPr>
            <a:spLocks noGrp="1"/>
          </p:cNvSpPr>
          <p:nvPr>
            <p:ph type="body" sz="quarter" idx="21"/>
          </p:nvPr>
        </p:nvSpPr>
        <p:spPr/>
        <p:txBody>
          <a:bodyPr/>
          <a:lstStyle/>
          <a:p>
            <a:endParaRPr lang="fr-FR"/>
          </a:p>
        </p:txBody>
      </p:sp>
      <p:sp>
        <p:nvSpPr>
          <p:cNvPr id="8" name="Espace réservé du texte 7">
            <a:extLst>
              <a:ext uri="{FF2B5EF4-FFF2-40B4-BE49-F238E27FC236}">
                <a16:creationId xmlns:a16="http://schemas.microsoft.com/office/drawing/2014/main" id="{6D898CA7-5FA1-D642-AA34-E2E8C85BD419}"/>
              </a:ext>
            </a:extLst>
          </p:cNvPr>
          <p:cNvSpPr>
            <a:spLocks noGrp="1"/>
          </p:cNvSpPr>
          <p:nvPr>
            <p:ph type="body" sz="quarter" idx="11"/>
          </p:nvPr>
        </p:nvSpPr>
        <p:spPr>
          <a:xfrm>
            <a:off x="634621" y="1361623"/>
            <a:ext cx="1933941" cy="855958"/>
          </a:xfrm>
        </p:spPr>
        <p:txBody>
          <a:bodyPr/>
          <a:lstStyle/>
          <a:p>
            <a:r>
              <a:rPr lang="fr-FR" dirty="0"/>
              <a:t>10- PIPE</a:t>
            </a:r>
          </a:p>
        </p:txBody>
      </p:sp>
      <p:sp>
        <p:nvSpPr>
          <p:cNvPr id="9" name="Espace réservé du texte 8">
            <a:extLst>
              <a:ext uri="{FF2B5EF4-FFF2-40B4-BE49-F238E27FC236}">
                <a16:creationId xmlns:a16="http://schemas.microsoft.com/office/drawing/2014/main" id="{72070811-C69E-5541-A5F7-F81B67DCF275}"/>
              </a:ext>
            </a:extLst>
          </p:cNvPr>
          <p:cNvSpPr>
            <a:spLocks noGrp="1"/>
          </p:cNvSpPr>
          <p:nvPr>
            <p:ph type="body" sz="quarter" idx="10"/>
          </p:nvPr>
        </p:nvSpPr>
        <p:spPr/>
        <p:txBody>
          <a:bodyPr/>
          <a:lstStyle/>
          <a:p>
            <a:endParaRPr lang="fr-FR"/>
          </a:p>
        </p:txBody>
      </p:sp>
    </p:spTree>
    <p:extLst>
      <p:ext uri="{BB962C8B-B14F-4D97-AF65-F5344CB8AC3E}">
        <p14:creationId xmlns:p14="http://schemas.microsoft.com/office/powerpoint/2010/main" val="2249996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2"/>
          <p:cNvSpPr>
            <a:spLocks noGrp="1"/>
          </p:cNvSpPr>
          <p:nvPr>
            <p:ph type="sldNum" sz="quarter" idx="12"/>
          </p:nvPr>
        </p:nvSpPr>
        <p:spPr>
          <a:xfrm>
            <a:off x="8604449" y="5409001"/>
            <a:ext cx="438870" cy="287999"/>
          </a:xfrm>
        </p:spPr>
        <p:txBody>
          <a:bodyPr/>
          <a:lstStyle/>
          <a:p>
            <a:r>
              <a:rPr lang="fr-FR" dirty="0">
                <a:latin typeface="Arial" panose="020B0604020202020204" pitchFamily="34" charset="0"/>
                <a:cs typeface="Arial" panose="020B0604020202020204" pitchFamily="34" charset="0"/>
              </a:rPr>
              <a:t>7</a:t>
            </a:r>
          </a:p>
        </p:txBody>
      </p:sp>
      <p:sp>
        <p:nvSpPr>
          <p:cNvPr id="43" name="Titre 3"/>
          <p:cNvSpPr>
            <a:spLocks noGrp="1"/>
          </p:cNvSpPr>
          <p:nvPr>
            <p:ph type="title"/>
          </p:nvPr>
        </p:nvSpPr>
        <p:spPr>
          <a:xfrm>
            <a:off x="261877" y="192573"/>
            <a:ext cx="8532000" cy="461665"/>
          </a:xfrm>
        </p:spPr>
        <p:txBody>
          <a:bodyPr>
            <a:normAutofit fontScale="90000"/>
          </a:bodyPr>
          <a:lstStyle/>
          <a:p>
            <a:r>
              <a:rPr lang="fr-FR" b="1" dirty="0">
                <a:solidFill>
                  <a:schemeClr val="tx1">
                    <a:lumMod val="75000"/>
                    <a:lumOff val="25000"/>
                  </a:schemeClr>
                </a:solidFill>
                <a:latin typeface="Arial" panose="020B0604020202020204" pitchFamily="34" charset="0"/>
                <a:cs typeface="Arial" panose="020B0604020202020204" pitchFamily="34" charset="0"/>
              </a:rPr>
              <a:t>Pipe</a:t>
            </a:r>
            <a:endParaRPr lang="fr-F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4" name="AutoShape 2"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latin typeface="Arial" panose="020B0604020202020204" pitchFamily="34" charset="0"/>
              <a:cs typeface="Arial" panose="020B0604020202020204" pitchFamily="34" charset="0"/>
            </a:endParaRPr>
          </a:p>
        </p:txBody>
      </p:sp>
      <p:sp>
        <p:nvSpPr>
          <p:cNvPr id="55" name="AutoShape 4"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latin typeface="Arial" panose="020B0604020202020204" pitchFamily="34" charset="0"/>
              <a:cs typeface="Arial" panose="020B0604020202020204" pitchFamily="34" charset="0"/>
            </a:endParaRPr>
          </a:p>
        </p:txBody>
      </p:sp>
      <p:sp>
        <p:nvSpPr>
          <p:cNvPr id="8" name="Espace réservé du pied de page 9"/>
          <p:cNvSpPr txBox="1">
            <a:spLocks/>
          </p:cNvSpPr>
          <p:nvPr/>
        </p:nvSpPr>
        <p:spPr>
          <a:xfrm>
            <a:off x="283698" y="5427001"/>
            <a:ext cx="4824536" cy="287999"/>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s-IS" sz="1000" dirty="0">
                <a:solidFill>
                  <a:srgbClr val="FFFFFF">
                    <a:lumMod val="65000"/>
                  </a:srgbClr>
                </a:solidFill>
                <a:latin typeface="Arial" panose="020B0604020202020204" pitchFamily="34" charset="0"/>
                <a:ea typeface="DIN Next LT Pro Light Condensed" charset="0"/>
                <a:cs typeface="Arial" panose="020B0604020202020204" pitchFamily="34" charset="0"/>
              </a:rPr>
              <a:t>© SQLI GROUP | 2018</a:t>
            </a:r>
          </a:p>
        </p:txBody>
      </p:sp>
      <p:sp>
        <p:nvSpPr>
          <p:cNvPr id="11" name="Rectangle 10">
            <a:extLst>
              <a:ext uri="{FF2B5EF4-FFF2-40B4-BE49-F238E27FC236}">
                <a16:creationId xmlns:a16="http://schemas.microsoft.com/office/drawing/2014/main" id="{E705B328-2393-4AC4-8255-8DF93F7EA3A2}"/>
              </a:ext>
            </a:extLst>
          </p:cNvPr>
          <p:cNvSpPr/>
          <p:nvPr/>
        </p:nvSpPr>
        <p:spPr>
          <a:xfrm>
            <a:off x="355479" y="800896"/>
            <a:ext cx="8468405" cy="646331"/>
          </a:xfrm>
          <a:prstGeom prst="rect">
            <a:avLst/>
          </a:prstGeom>
        </p:spPr>
        <p:txBody>
          <a:bodyPr wrap="square">
            <a:spAutoFit/>
          </a:bodyPr>
          <a:lstStyle/>
          <a:p>
            <a:pPr marL="252000" lvl="2" indent="-252000">
              <a:spcBef>
                <a:spcPts val="1500"/>
              </a:spcBef>
              <a:buClr>
                <a:schemeClr val="tx2"/>
              </a:buClr>
              <a:buSzPct val="100000"/>
              <a:buFont typeface="Lucida Grande"/>
              <a:buChar char="+"/>
              <a:defRPr/>
            </a:pPr>
            <a:r>
              <a:rPr lang="fr-FR" dirty="0">
                <a:latin typeface="Arial" panose="020B0604020202020204" pitchFamily="34" charset="0"/>
                <a:cs typeface="Arial" panose="020B0604020202020204" pitchFamily="34" charset="0"/>
              </a:rPr>
              <a:t>Une Pipe  prend des données en entrée et les transforme en une sortie souhaitée (</a:t>
            </a:r>
            <a:r>
              <a:rPr lang="fr-FR" dirty="0" err="1">
                <a:latin typeface="Arial" panose="020B0604020202020204" pitchFamily="34" charset="0"/>
                <a:cs typeface="Arial" panose="020B0604020202020204" pitchFamily="34" charset="0"/>
              </a:rPr>
              <a:t>CurrencyPipe</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DecimalPipe</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PercentPipe</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UpperCasePipe</a:t>
            </a:r>
            <a:r>
              <a:rPr lang="fr-FR" dirty="0">
                <a:latin typeface="Arial" panose="020B0604020202020204" pitchFamily="34" charset="0"/>
                <a:cs typeface="Arial" panose="020B0604020202020204" pitchFamily="34" charset="0"/>
              </a:rPr>
              <a:t>)</a:t>
            </a:r>
          </a:p>
        </p:txBody>
      </p:sp>
      <p:pic>
        <p:nvPicPr>
          <p:cNvPr id="3" name="Image 2" descr="Une image contenant capture d’écran&#10;&#10;Description générée avec un niveau de confiance très élevé">
            <a:extLst>
              <a:ext uri="{FF2B5EF4-FFF2-40B4-BE49-F238E27FC236}">
                <a16:creationId xmlns:a16="http://schemas.microsoft.com/office/drawing/2014/main" id="{EBF40E97-E335-4DAE-89B5-40CD28E695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429" y="1724226"/>
            <a:ext cx="7816921" cy="1846110"/>
          </a:xfrm>
          <a:prstGeom prst="rect">
            <a:avLst/>
          </a:prstGeom>
        </p:spPr>
      </p:pic>
      <p:pic>
        <p:nvPicPr>
          <p:cNvPr id="5" name="Image 4">
            <a:extLst>
              <a:ext uri="{FF2B5EF4-FFF2-40B4-BE49-F238E27FC236}">
                <a16:creationId xmlns:a16="http://schemas.microsoft.com/office/drawing/2014/main" id="{F91B8406-4435-4D8F-AE47-9B01992718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429" y="3635503"/>
            <a:ext cx="7798020" cy="662157"/>
          </a:xfrm>
          <a:prstGeom prst="rect">
            <a:avLst/>
          </a:prstGeom>
        </p:spPr>
      </p:pic>
      <p:pic>
        <p:nvPicPr>
          <p:cNvPr id="7" name="Image 6" descr="Une image contenant capture d’écran&#10;&#10;Description générée avec un niveau de confiance élevé">
            <a:extLst>
              <a:ext uri="{FF2B5EF4-FFF2-40B4-BE49-F238E27FC236}">
                <a16:creationId xmlns:a16="http://schemas.microsoft.com/office/drawing/2014/main" id="{4D1B7E76-7C62-40A6-8397-3557F4B8B6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010" y="4405874"/>
            <a:ext cx="7798019" cy="836381"/>
          </a:xfrm>
          <a:prstGeom prst="rect">
            <a:avLst/>
          </a:prstGeom>
        </p:spPr>
      </p:pic>
    </p:spTree>
    <p:extLst>
      <p:ext uri="{BB962C8B-B14F-4D97-AF65-F5344CB8AC3E}">
        <p14:creationId xmlns:p14="http://schemas.microsoft.com/office/powerpoint/2010/main" val="3681429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2"/>
          <p:cNvSpPr>
            <a:spLocks noGrp="1"/>
          </p:cNvSpPr>
          <p:nvPr>
            <p:ph type="sldNum" sz="quarter" idx="12"/>
          </p:nvPr>
        </p:nvSpPr>
        <p:spPr>
          <a:xfrm>
            <a:off x="8604449" y="5409001"/>
            <a:ext cx="438870" cy="287999"/>
          </a:xfrm>
        </p:spPr>
        <p:txBody>
          <a:bodyPr/>
          <a:lstStyle/>
          <a:p>
            <a:r>
              <a:rPr lang="fr-FR" dirty="0">
                <a:latin typeface="Arial" panose="020B0604020202020204" pitchFamily="34" charset="0"/>
                <a:cs typeface="Arial" panose="020B0604020202020204" pitchFamily="34" charset="0"/>
              </a:rPr>
              <a:t>7</a:t>
            </a:r>
          </a:p>
        </p:txBody>
      </p:sp>
      <p:sp>
        <p:nvSpPr>
          <p:cNvPr id="43" name="Titre 3"/>
          <p:cNvSpPr>
            <a:spLocks noGrp="1"/>
          </p:cNvSpPr>
          <p:nvPr>
            <p:ph type="title"/>
          </p:nvPr>
        </p:nvSpPr>
        <p:spPr>
          <a:xfrm>
            <a:off x="261877" y="192573"/>
            <a:ext cx="8532000" cy="461665"/>
          </a:xfrm>
        </p:spPr>
        <p:txBody>
          <a:bodyPr>
            <a:normAutofit fontScale="90000"/>
          </a:bodyPr>
          <a:lstStyle/>
          <a:p>
            <a:r>
              <a:rPr lang="fr-FR" b="1" dirty="0">
                <a:solidFill>
                  <a:schemeClr val="tx1">
                    <a:lumMod val="75000"/>
                    <a:lumOff val="25000"/>
                  </a:schemeClr>
                </a:solidFill>
                <a:latin typeface="Arial" panose="020B0604020202020204" pitchFamily="34" charset="0"/>
                <a:cs typeface="Arial" panose="020B0604020202020204" pitchFamily="34" charset="0"/>
              </a:rPr>
              <a:t>Pipe</a:t>
            </a:r>
            <a:endParaRPr lang="fr-F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4" name="AutoShape 2"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latin typeface="Arial" panose="020B0604020202020204" pitchFamily="34" charset="0"/>
              <a:cs typeface="Arial" panose="020B0604020202020204" pitchFamily="34" charset="0"/>
            </a:endParaRPr>
          </a:p>
        </p:txBody>
      </p:sp>
      <p:sp>
        <p:nvSpPr>
          <p:cNvPr id="55" name="AutoShape 4"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latin typeface="Arial" panose="020B0604020202020204" pitchFamily="34" charset="0"/>
              <a:cs typeface="Arial" panose="020B0604020202020204" pitchFamily="34" charset="0"/>
            </a:endParaRPr>
          </a:p>
        </p:txBody>
      </p:sp>
      <p:sp>
        <p:nvSpPr>
          <p:cNvPr id="8" name="Espace réservé du pied de page 9"/>
          <p:cNvSpPr txBox="1">
            <a:spLocks/>
          </p:cNvSpPr>
          <p:nvPr/>
        </p:nvSpPr>
        <p:spPr>
          <a:xfrm>
            <a:off x="283698" y="5427001"/>
            <a:ext cx="4824536" cy="287999"/>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s-IS" sz="1000" dirty="0">
                <a:solidFill>
                  <a:srgbClr val="FFFFFF">
                    <a:lumMod val="65000"/>
                  </a:srgbClr>
                </a:solidFill>
                <a:latin typeface="Arial" panose="020B0604020202020204" pitchFamily="34" charset="0"/>
                <a:ea typeface="DIN Next LT Pro Light Condensed" charset="0"/>
                <a:cs typeface="Arial" panose="020B0604020202020204" pitchFamily="34" charset="0"/>
              </a:rPr>
              <a:t>© SQLI GROUP | 2018</a:t>
            </a:r>
          </a:p>
        </p:txBody>
      </p:sp>
      <p:sp>
        <p:nvSpPr>
          <p:cNvPr id="11" name="Rectangle 10">
            <a:extLst>
              <a:ext uri="{FF2B5EF4-FFF2-40B4-BE49-F238E27FC236}">
                <a16:creationId xmlns:a16="http://schemas.microsoft.com/office/drawing/2014/main" id="{E705B328-2393-4AC4-8255-8DF93F7EA3A2}"/>
              </a:ext>
            </a:extLst>
          </p:cNvPr>
          <p:cNvSpPr/>
          <p:nvPr/>
        </p:nvSpPr>
        <p:spPr>
          <a:xfrm>
            <a:off x="355479" y="800896"/>
            <a:ext cx="8468405" cy="1231106"/>
          </a:xfrm>
          <a:prstGeom prst="rect">
            <a:avLst/>
          </a:prstGeom>
        </p:spPr>
        <p:txBody>
          <a:bodyPr wrap="square">
            <a:spAutoFit/>
          </a:bodyPr>
          <a:lstStyle/>
          <a:p>
            <a:pPr marL="252000" lvl="2" indent="-252000">
              <a:spcBef>
                <a:spcPts val="1500"/>
              </a:spcBef>
              <a:buClr>
                <a:schemeClr val="tx2"/>
              </a:buClr>
              <a:buSzPct val="100000"/>
              <a:buFont typeface="Lucida Grande"/>
              <a:buChar char="+"/>
              <a:defRPr/>
            </a:pPr>
            <a:r>
              <a:rPr lang="fr-FR" sz="2000" b="1" dirty="0" err="1">
                <a:latin typeface="Arial" panose="020B0604020202020204" pitchFamily="34" charset="0"/>
                <a:cs typeface="Arial" panose="020B0604020202020204" pitchFamily="34" charset="0"/>
              </a:rPr>
              <a:t>Chaining</a:t>
            </a:r>
            <a:r>
              <a:rPr lang="fr-FR" sz="2000" b="1" dirty="0">
                <a:latin typeface="Arial" panose="020B0604020202020204" pitchFamily="34" charset="0"/>
                <a:cs typeface="Arial" panose="020B0604020202020204" pitchFamily="34" charset="0"/>
              </a:rPr>
              <a:t> pipes</a:t>
            </a:r>
            <a:br>
              <a:rPr lang="fr-FR" dirty="0">
                <a:latin typeface="Arial" panose="020B0604020202020204" pitchFamily="34" charset="0"/>
                <a:cs typeface="Arial" panose="020B0604020202020204" pitchFamily="34" charset="0"/>
              </a:rPr>
            </a:br>
            <a:r>
              <a:rPr lang="fr-FR" dirty="0">
                <a:latin typeface="Arial" panose="020B0604020202020204" pitchFamily="34" charset="0"/>
                <a:cs typeface="Arial" panose="020B0604020202020204" pitchFamily="34" charset="0"/>
              </a:rPr>
              <a:t>Vous pouvez chaîner des Pipes dans des combinaisons potentiellement utiles. Dans l'exemple suivant, pour afficher l'anniversaire en majuscule, l'anniversaire est chaîné au </a:t>
            </a:r>
            <a:r>
              <a:rPr lang="fr-FR" dirty="0" err="1">
                <a:latin typeface="Arial" panose="020B0604020202020204" pitchFamily="34" charset="0"/>
                <a:cs typeface="Arial" panose="020B0604020202020204" pitchFamily="34" charset="0"/>
              </a:rPr>
              <a:t>DatePipe</a:t>
            </a:r>
            <a:r>
              <a:rPr lang="fr-FR" dirty="0">
                <a:latin typeface="Arial" panose="020B0604020202020204" pitchFamily="34" charset="0"/>
                <a:cs typeface="Arial" panose="020B0604020202020204" pitchFamily="34" charset="0"/>
              </a:rPr>
              <a:t> et au </a:t>
            </a:r>
            <a:r>
              <a:rPr lang="fr-FR" dirty="0" err="1">
                <a:latin typeface="Arial" panose="020B0604020202020204" pitchFamily="34" charset="0"/>
                <a:cs typeface="Arial" panose="020B0604020202020204" pitchFamily="34" charset="0"/>
              </a:rPr>
              <a:t>UpperCasePipe</a:t>
            </a:r>
            <a:r>
              <a:rPr lang="fr-FR" dirty="0">
                <a:latin typeface="Arial" panose="020B0604020202020204" pitchFamily="34" charset="0"/>
                <a:cs typeface="Arial" panose="020B0604020202020204" pitchFamily="34" charset="0"/>
              </a:rPr>
              <a:t>.</a:t>
            </a:r>
          </a:p>
        </p:txBody>
      </p:sp>
      <p:pic>
        <p:nvPicPr>
          <p:cNvPr id="4" name="Image 3">
            <a:extLst>
              <a:ext uri="{FF2B5EF4-FFF2-40B4-BE49-F238E27FC236}">
                <a16:creationId xmlns:a16="http://schemas.microsoft.com/office/drawing/2014/main" id="{76A1C305-6F36-49B8-B265-82A3F2FC7C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942" y="2281157"/>
            <a:ext cx="7640116" cy="1152686"/>
          </a:xfrm>
          <a:prstGeom prst="rect">
            <a:avLst/>
          </a:prstGeom>
        </p:spPr>
      </p:pic>
    </p:spTree>
    <p:extLst>
      <p:ext uri="{BB962C8B-B14F-4D97-AF65-F5344CB8AC3E}">
        <p14:creationId xmlns:p14="http://schemas.microsoft.com/office/powerpoint/2010/main" val="34265516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2"/>
          <p:cNvSpPr>
            <a:spLocks noGrp="1"/>
          </p:cNvSpPr>
          <p:nvPr>
            <p:ph type="sldNum" sz="quarter" idx="12"/>
          </p:nvPr>
        </p:nvSpPr>
        <p:spPr>
          <a:xfrm>
            <a:off x="8604449" y="5409001"/>
            <a:ext cx="438870" cy="287999"/>
          </a:xfrm>
        </p:spPr>
        <p:txBody>
          <a:bodyPr/>
          <a:lstStyle/>
          <a:p>
            <a:r>
              <a:rPr lang="fr-FR" dirty="0">
                <a:latin typeface="Arial" panose="020B0604020202020204" pitchFamily="34" charset="0"/>
                <a:cs typeface="Arial" panose="020B0604020202020204" pitchFamily="34" charset="0"/>
              </a:rPr>
              <a:t>7</a:t>
            </a:r>
          </a:p>
        </p:txBody>
      </p:sp>
      <p:sp>
        <p:nvSpPr>
          <p:cNvPr id="43" name="Titre 3"/>
          <p:cNvSpPr>
            <a:spLocks noGrp="1"/>
          </p:cNvSpPr>
          <p:nvPr>
            <p:ph type="title"/>
          </p:nvPr>
        </p:nvSpPr>
        <p:spPr>
          <a:xfrm>
            <a:off x="261877" y="192573"/>
            <a:ext cx="8532000" cy="461665"/>
          </a:xfrm>
        </p:spPr>
        <p:txBody>
          <a:bodyPr>
            <a:normAutofit fontScale="90000"/>
          </a:bodyPr>
          <a:lstStyle/>
          <a:p>
            <a:r>
              <a:rPr lang="fr-FR" b="1" dirty="0">
                <a:solidFill>
                  <a:schemeClr val="tx1">
                    <a:lumMod val="75000"/>
                    <a:lumOff val="25000"/>
                  </a:schemeClr>
                </a:solidFill>
                <a:latin typeface="Arial" panose="020B0604020202020204" pitchFamily="34" charset="0"/>
                <a:cs typeface="Arial" panose="020B0604020202020204" pitchFamily="34" charset="0"/>
              </a:rPr>
              <a:t>Pipe</a:t>
            </a:r>
            <a:endParaRPr lang="fr-F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4" name="AutoShape 2"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latin typeface="Arial" panose="020B0604020202020204" pitchFamily="34" charset="0"/>
              <a:cs typeface="Arial" panose="020B0604020202020204" pitchFamily="34" charset="0"/>
            </a:endParaRPr>
          </a:p>
        </p:txBody>
      </p:sp>
      <p:sp>
        <p:nvSpPr>
          <p:cNvPr id="55" name="AutoShape 4"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latin typeface="Arial" panose="020B0604020202020204" pitchFamily="34" charset="0"/>
              <a:cs typeface="Arial" panose="020B0604020202020204" pitchFamily="34" charset="0"/>
            </a:endParaRPr>
          </a:p>
        </p:txBody>
      </p:sp>
      <p:sp>
        <p:nvSpPr>
          <p:cNvPr id="8" name="Espace réservé du pied de page 9"/>
          <p:cNvSpPr txBox="1">
            <a:spLocks/>
          </p:cNvSpPr>
          <p:nvPr/>
        </p:nvSpPr>
        <p:spPr>
          <a:xfrm>
            <a:off x="283698" y="5427001"/>
            <a:ext cx="4824536" cy="287999"/>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s-IS" sz="1000" dirty="0">
                <a:solidFill>
                  <a:srgbClr val="FFFFFF">
                    <a:lumMod val="65000"/>
                  </a:srgbClr>
                </a:solidFill>
                <a:latin typeface="Arial" panose="020B0604020202020204" pitchFamily="34" charset="0"/>
                <a:ea typeface="DIN Next LT Pro Light Condensed" charset="0"/>
                <a:cs typeface="Arial" panose="020B0604020202020204" pitchFamily="34" charset="0"/>
              </a:rPr>
              <a:t>© SQLI GROUP | 2018</a:t>
            </a:r>
          </a:p>
        </p:txBody>
      </p:sp>
      <p:sp>
        <p:nvSpPr>
          <p:cNvPr id="11" name="Rectangle 10">
            <a:extLst>
              <a:ext uri="{FF2B5EF4-FFF2-40B4-BE49-F238E27FC236}">
                <a16:creationId xmlns:a16="http://schemas.microsoft.com/office/drawing/2014/main" id="{E705B328-2393-4AC4-8255-8DF93F7EA3A2}"/>
              </a:ext>
            </a:extLst>
          </p:cNvPr>
          <p:cNvSpPr/>
          <p:nvPr/>
        </p:nvSpPr>
        <p:spPr>
          <a:xfrm>
            <a:off x="355479" y="800896"/>
            <a:ext cx="8468405" cy="954107"/>
          </a:xfrm>
          <a:prstGeom prst="rect">
            <a:avLst/>
          </a:prstGeom>
        </p:spPr>
        <p:txBody>
          <a:bodyPr wrap="square">
            <a:spAutoFit/>
          </a:bodyPr>
          <a:lstStyle/>
          <a:p>
            <a:pPr marL="252000" lvl="2" indent="-252000">
              <a:spcBef>
                <a:spcPts val="1500"/>
              </a:spcBef>
              <a:buClr>
                <a:schemeClr val="tx2"/>
              </a:buClr>
              <a:buSzPct val="100000"/>
              <a:buFont typeface="Lucida Grande"/>
              <a:buChar char="+"/>
              <a:defRPr/>
            </a:pPr>
            <a:r>
              <a:rPr lang="fr-FR" sz="2000" b="1" dirty="0">
                <a:latin typeface="Arial" panose="020B0604020202020204" pitchFamily="34" charset="0"/>
                <a:cs typeface="Arial" panose="020B0604020202020204" pitchFamily="34" charset="0"/>
              </a:rPr>
              <a:t>Custom pipes</a:t>
            </a:r>
            <a:br>
              <a:rPr lang="fr-FR" dirty="0">
                <a:latin typeface="Arial" panose="020B0604020202020204" pitchFamily="34" charset="0"/>
                <a:cs typeface="Arial" panose="020B0604020202020204" pitchFamily="34" charset="0"/>
              </a:rPr>
            </a:br>
            <a:r>
              <a:rPr lang="fr-FR" dirty="0">
                <a:latin typeface="Arial" panose="020B0604020202020204" pitchFamily="34" charset="0"/>
                <a:cs typeface="Arial" panose="020B0604020202020204" pitchFamily="34" charset="0"/>
              </a:rPr>
              <a:t>Vous pouvez écrire vos propres pipes personnalisées. Voici une Pipe personnalisé nommé </a:t>
            </a:r>
            <a:r>
              <a:rPr lang="fr-FR" dirty="0" err="1">
                <a:latin typeface="Arial" panose="020B0604020202020204" pitchFamily="34" charset="0"/>
                <a:cs typeface="Arial" panose="020B0604020202020204" pitchFamily="34" charset="0"/>
              </a:rPr>
              <a:t>ExponentialStrengthPipe</a:t>
            </a:r>
            <a:r>
              <a:rPr lang="fr-FR" dirty="0">
                <a:latin typeface="Arial" panose="020B0604020202020204" pitchFamily="34" charset="0"/>
                <a:cs typeface="Arial" panose="020B0604020202020204" pitchFamily="34" charset="0"/>
              </a:rPr>
              <a:t>.</a:t>
            </a:r>
          </a:p>
        </p:txBody>
      </p:sp>
      <p:pic>
        <p:nvPicPr>
          <p:cNvPr id="3" name="Image 2">
            <a:extLst>
              <a:ext uri="{FF2B5EF4-FFF2-40B4-BE49-F238E27FC236}">
                <a16:creationId xmlns:a16="http://schemas.microsoft.com/office/drawing/2014/main" id="{2912FA0E-6022-4B82-A532-AAF9ECBB2D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4" y="1755003"/>
            <a:ext cx="5706556" cy="3395578"/>
          </a:xfrm>
          <a:prstGeom prst="rect">
            <a:avLst/>
          </a:prstGeom>
        </p:spPr>
      </p:pic>
    </p:spTree>
    <p:extLst>
      <p:ext uri="{BB962C8B-B14F-4D97-AF65-F5344CB8AC3E}">
        <p14:creationId xmlns:p14="http://schemas.microsoft.com/office/powerpoint/2010/main" val="19178155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2"/>
          <p:cNvSpPr>
            <a:spLocks noGrp="1"/>
          </p:cNvSpPr>
          <p:nvPr>
            <p:ph type="sldNum" sz="quarter" idx="12"/>
          </p:nvPr>
        </p:nvSpPr>
        <p:spPr>
          <a:xfrm>
            <a:off x="8604449" y="5409001"/>
            <a:ext cx="438870" cy="287999"/>
          </a:xfrm>
        </p:spPr>
        <p:txBody>
          <a:bodyPr/>
          <a:lstStyle/>
          <a:p>
            <a:r>
              <a:rPr lang="fr-FR" dirty="0">
                <a:latin typeface="Arial" panose="020B0604020202020204" pitchFamily="34" charset="0"/>
                <a:cs typeface="Arial" panose="020B0604020202020204" pitchFamily="34" charset="0"/>
              </a:rPr>
              <a:t>7</a:t>
            </a:r>
          </a:p>
        </p:txBody>
      </p:sp>
      <p:sp>
        <p:nvSpPr>
          <p:cNvPr id="43" name="Titre 3"/>
          <p:cNvSpPr>
            <a:spLocks noGrp="1"/>
          </p:cNvSpPr>
          <p:nvPr>
            <p:ph type="title"/>
          </p:nvPr>
        </p:nvSpPr>
        <p:spPr>
          <a:xfrm>
            <a:off x="261877" y="192573"/>
            <a:ext cx="8532000" cy="461665"/>
          </a:xfrm>
        </p:spPr>
        <p:txBody>
          <a:bodyPr>
            <a:normAutofit fontScale="90000"/>
          </a:bodyPr>
          <a:lstStyle/>
          <a:p>
            <a:r>
              <a:rPr lang="fr-FR" b="1" dirty="0">
                <a:solidFill>
                  <a:schemeClr val="tx1">
                    <a:lumMod val="75000"/>
                    <a:lumOff val="25000"/>
                  </a:schemeClr>
                </a:solidFill>
                <a:latin typeface="Arial" panose="020B0604020202020204" pitchFamily="34" charset="0"/>
                <a:cs typeface="Arial" panose="020B0604020202020204" pitchFamily="34" charset="0"/>
              </a:rPr>
              <a:t>Pipe</a:t>
            </a:r>
            <a:endParaRPr lang="fr-F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4" name="AutoShape 2"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latin typeface="Arial" panose="020B0604020202020204" pitchFamily="34" charset="0"/>
              <a:cs typeface="Arial" panose="020B0604020202020204" pitchFamily="34" charset="0"/>
            </a:endParaRPr>
          </a:p>
        </p:txBody>
      </p:sp>
      <p:sp>
        <p:nvSpPr>
          <p:cNvPr id="55" name="AutoShape 4"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latin typeface="Arial" panose="020B0604020202020204" pitchFamily="34" charset="0"/>
              <a:cs typeface="Arial" panose="020B0604020202020204" pitchFamily="34" charset="0"/>
            </a:endParaRPr>
          </a:p>
        </p:txBody>
      </p:sp>
      <p:sp>
        <p:nvSpPr>
          <p:cNvPr id="8" name="Espace réservé du pied de page 9"/>
          <p:cNvSpPr txBox="1">
            <a:spLocks/>
          </p:cNvSpPr>
          <p:nvPr/>
        </p:nvSpPr>
        <p:spPr>
          <a:xfrm>
            <a:off x="283698" y="5427001"/>
            <a:ext cx="4824536" cy="287999"/>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s-IS" sz="1000" dirty="0">
                <a:solidFill>
                  <a:srgbClr val="FFFFFF">
                    <a:lumMod val="65000"/>
                  </a:srgbClr>
                </a:solidFill>
                <a:latin typeface="Arial" panose="020B0604020202020204" pitchFamily="34" charset="0"/>
                <a:ea typeface="DIN Next LT Pro Light Condensed" charset="0"/>
                <a:cs typeface="Arial" panose="020B0604020202020204" pitchFamily="34" charset="0"/>
              </a:rPr>
              <a:t>© SQLI GROUP | 2018</a:t>
            </a:r>
          </a:p>
        </p:txBody>
      </p:sp>
      <p:sp>
        <p:nvSpPr>
          <p:cNvPr id="11" name="Rectangle 10">
            <a:extLst>
              <a:ext uri="{FF2B5EF4-FFF2-40B4-BE49-F238E27FC236}">
                <a16:creationId xmlns:a16="http://schemas.microsoft.com/office/drawing/2014/main" id="{E705B328-2393-4AC4-8255-8DF93F7EA3A2}"/>
              </a:ext>
            </a:extLst>
          </p:cNvPr>
          <p:cNvSpPr/>
          <p:nvPr/>
        </p:nvSpPr>
        <p:spPr>
          <a:xfrm>
            <a:off x="355479" y="800896"/>
            <a:ext cx="8468405" cy="400110"/>
          </a:xfrm>
          <a:prstGeom prst="rect">
            <a:avLst/>
          </a:prstGeom>
        </p:spPr>
        <p:txBody>
          <a:bodyPr wrap="square">
            <a:spAutoFit/>
          </a:bodyPr>
          <a:lstStyle/>
          <a:p>
            <a:pPr marL="252000" lvl="2" indent="-252000">
              <a:spcBef>
                <a:spcPts val="1500"/>
              </a:spcBef>
              <a:buClr>
                <a:schemeClr val="tx2"/>
              </a:buClr>
              <a:buSzPct val="100000"/>
              <a:buFont typeface="Lucida Grande"/>
              <a:buChar char="+"/>
              <a:defRPr/>
            </a:pPr>
            <a:r>
              <a:rPr lang="fr-FR" sz="2000" b="1" dirty="0">
                <a:latin typeface="Arial" panose="020B0604020202020204" pitchFamily="34" charset="0"/>
                <a:cs typeface="Arial" panose="020B0604020202020204" pitchFamily="34" charset="0"/>
              </a:rPr>
              <a:t>Custom Pipes</a:t>
            </a:r>
            <a:endParaRPr lang="fr-FR" dirty="0">
              <a:latin typeface="Arial" panose="020B0604020202020204" pitchFamily="34" charset="0"/>
              <a:cs typeface="Arial" panose="020B0604020202020204" pitchFamily="34" charset="0"/>
            </a:endParaRPr>
          </a:p>
        </p:txBody>
      </p:sp>
      <p:pic>
        <p:nvPicPr>
          <p:cNvPr id="4" name="Image 3">
            <a:extLst>
              <a:ext uri="{FF2B5EF4-FFF2-40B4-BE49-F238E27FC236}">
                <a16:creationId xmlns:a16="http://schemas.microsoft.com/office/drawing/2014/main" id="{58C5ACF8-0244-4EEB-B66B-1C0B382D82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889" y="1371392"/>
            <a:ext cx="7678222" cy="2972215"/>
          </a:xfrm>
          <a:prstGeom prst="rect">
            <a:avLst/>
          </a:prstGeom>
        </p:spPr>
      </p:pic>
    </p:spTree>
    <p:extLst>
      <p:ext uri="{BB962C8B-B14F-4D97-AF65-F5344CB8AC3E}">
        <p14:creationId xmlns:p14="http://schemas.microsoft.com/office/powerpoint/2010/main" val="13906173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2"/>
          <p:cNvSpPr>
            <a:spLocks noGrp="1"/>
          </p:cNvSpPr>
          <p:nvPr>
            <p:ph type="sldNum" sz="quarter" idx="12"/>
          </p:nvPr>
        </p:nvSpPr>
        <p:spPr>
          <a:xfrm>
            <a:off x="8604449" y="5409001"/>
            <a:ext cx="438870" cy="287999"/>
          </a:xfrm>
        </p:spPr>
        <p:txBody>
          <a:bodyPr/>
          <a:lstStyle/>
          <a:p>
            <a:r>
              <a:rPr lang="fr-FR" dirty="0"/>
              <a:t>7</a:t>
            </a:r>
          </a:p>
        </p:txBody>
      </p:sp>
      <p:sp>
        <p:nvSpPr>
          <p:cNvPr id="43" name="Titre 3"/>
          <p:cNvSpPr>
            <a:spLocks noGrp="1"/>
          </p:cNvSpPr>
          <p:nvPr>
            <p:ph type="title"/>
          </p:nvPr>
        </p:nvSpPr>
        <p:spPr>
          <a:xfrm>
            <a:off x="261877" y="192573"/>
            <a:ext cx="8532000" cy="461665"/>
          </a:xfrm>
        </p:spPr>
        <p:txBody>
          <a:bodyPr>
            <a:normAutofit fontScale="90000"/>
          </a:bodyPr>
          <a:lstStyle/>
          <a:p>
            <a:r>
              <a:rPr lang="fr-FR" b="1" dirty="0" err="1">
                <a:solidFill>
                  <a:schemeClr val="tx1">
                    <a:lumMod val="75000"/>
                    <a:lumOff val="25000"/>
                  </a:schemeClr>
                </a:solidFill>
                <a:latin typeface="Arial Narrow"/>
              </a:rPr>
              <a:t>Typescript</a:t>
            </a:r>
            <a:endParaRPr lang="fr-FR" dirty="0">
              <a:solidFill>
                <a:schemeClr val="tx1">
                  <a:lumMod val="75000"/>
                  <a:lumOff val="25000"/>
                </a:schemeClr>
              </a:solidFill>
              <a:latin typeface="Arial Narrow" panose="020B0606020202030204" pitchFamily="34" charset="0"/>
            </a:endParaRPr>
          </a:p>
        </p:txBody>
      </p:sp>
      <p:sp>
        <p:nvSpPr>
          <p:cNvPr id="54" name="AutoShape 2"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p>
        </p:txBody>
      </p:sp>
      <p:sp>
        <p:nvSpPr>
          <p:cNvPr id="55" name="AutoShape 4"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p>
        </p:txBody>
      </p:sp>
      <p:sp>
        <p:nvSpPr>
          <p:cNvPr id="151" name="Rectangle 150"/>
          <p:cNvSpPr/>
          <p:nvPr/>
        </p:nvSpPr>
        <p:spPr>
          <a:xfrm>
            <a:off x="283698" y="841276"/>
            <a:ext cx="8468405" cy="400110"/>
          </a:xfrm>
          <a:prstGeom prst="rect">
            <a:avLst/>
          </a:prstGeom>
        </p:spPr>
        <p:txBody>
          <a:bodyPr wrap="square">
            <a:spAutoFit/>
          </a:bodyPr>
          <a:lstStyle/>
          <a:p>
            <a:pPr marL="0" lvl="2">
              <a:spcBef>
                <a:spcPts val="1500"/>
              </a:spcBef>
              <a:buClr>
                <a:schemeClr val="tx2"/>
              </a:buClr>
              <a:buSzPct val="100000"/>
              <a:defRPr/>
            </a:pPr>
            <a:r>
              <a:rPr lang="fr-FR" sz="2000" b="1" dirty="0">
                <a:solidFill>
                  <a:schemeClr val="tx1">
                    <a:lumMod val="75000"/>
                    <a:lumOff val="25000"/>
                  </a:schemeClr>
                </a:solidFill>
                <a:latin typeface="Arial" panose="020B0604020202020204" pitchFamily="34" charset="0"/>
                <a:cs typeface="Arial" panose="020B0604020202020204" pitchFamily="34" charset="0"/>
              </a:rPr>
              <a:t>Les Types :</a:t>
            </a:r>
            <a:endParaRPr lang="fr-FR" sz="1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8" name="Espace réservé du pied de page 9"/>
          <p:cNvSpPr txBox="1">
            <a:spLocks/>
          </p:cNvSpPr>
          <p:nvPr/>
        </p:nvSpPr>
        <p:spPr>
          <a:xfrm>
            <a:off x="283698" y="5427001"/>
            <a:ext cx="4824536" cy="287999"/>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s-IS" sz="1000" dirty="0">
                <a:solidFill>
                  <a:srgbClr val="FFFFFF">
                    <a:lumMod val="65000"/>
                  </a:srgbClr>
                </a:solidFill>
                <a:latin typeface="DIN Next LT Pro Light Condensed" charset="0"/>
                <a:ea typeface="DIN Next LT Pro Light Condensed" charset="0"/>
                <a:cs typeface="DIN Next LT Pro Light Condensed" charset="0"/>
              </a:rPr>
              <a:t>© SQLI GROUP | 2018</a:t>
            </a:r>
          </a:p>
        </p:txBody>
      </p:sp>
      <p:graphicFrame>
        <p:nvGraphicFramePr>
          <p:cNvPr id="2" name="Tableau 1">
            <a:extLst>
              <a:ext uri="{FF2B5EF4-FFF2-40B4-BE49-F238E27FC236}">
                <a16:creationId xmlns:a16="http://schemas.microsoft.com/office/drawing/2014/main" id="{30611DEC-D836-4058-A152-1BE37E052ACC}"/>
              </a:ext>
            </a:extLst>
          </p:cNvPr>
          <p:cNvGraphicFramePr>
            <a:graphicFrameLocks noGrp="1"/>
          </p:cNvGraphicFramePr>
          <p:nvPr>
            <p:extLst>
              <p:ext uri="{D42A27DB-BD31-4B8C-83A1-F6EECF244321}">
                <p14:modId xmlns:p14="http://schemas.microsoft.com/office/powerpoint/2010/main" val="1534138049"/>
              </p:ext>
            </p:extLst>
          </p:nvPr>
        </p:nvGraphicFramePr>
        <p:xfrm>
          <a:off x="683568" y="1345332"/>
          <a:ext cx="6273757" cy="3987726"/>
        </p:xfrm>
        <a:graphic>
          <a:graphicData uri="http://schemas.openxmlformats.org/drawingml/2006/table">
            <a:tbl>
              <a:tblPr/>
              <a:tblGrid>
                <a:gridCol w="1190278">
                  <a:extLst>
                    <a:ext uri="{9D8B030D-6E8A-4147-A177-3AD203B41FA5}">
                      <a16:colId xmlns:a16="http://schemas.microsoft.com/office/drawing/2014/main" val="759126483"/>
                    </a:ext>
                  </a:extLst>
                </a:gridCol>
                <a:gridCol w="5083479">
                  <a:extLst>
                    <a:ext uri="{9D8B030D-6E8A-4147-A177-3AD203B41FA5}">
                      <a16:colId xmlns:a16="http://schemas.microsoft.com/office/drawing/2014/main" val="2837710646"/>
                    </a:ext>
                  </a:extLst>
                </a:gridCol>
              </a:tblGrid>
              <a:tr h="577474">
                <a:tc>
                  <a:txBody>
                    <a:bodyPr/>
                    <a:lstStyle/>
                    <a:p>
                      <a:pPr algn="ctr" fontAlgn="t"/>
                      <a:r>
                        <a:rPr lang="fr-FR" sz="1500">
                          <a:effectLst/>
                        </a:rPr>
                        <a:t>Type de données</a:t>
                      </a:r>
                    </a:p>
                  </a:txBody>
                  <a:tcPr marL="62769" marR="62769" marT="62769" marB="6276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ctr" fontAlgn="t"/>
                      <a:r>
                        <a:rPr lang="fr-FR" sz="1500" dirty="0">
                          <a:effectLst/>
                        </a:rPr>
                        <a:t>La description</a:t>
                      </a:r>
                    </a:p>
                  </a:txBody>
                  <a:tcPr marL="62769" marR="62769" marT="62769" marB="6276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909863394"/>
                  </a:ext>
                </a:extLst>
              </a:tr>
              <a:tr h="646662">
                <a:tc>
                  <a:txBody>
                    <a:bodyPr/>
                    <a:lstStyle/>
                    <a:p>
                      <a:pPr algn="ctr" fontAlgn="t"/>
                      <a:r>
                        <a:rPr lang="fr-FR" sz="1800" b="0" i="0" kern="1200" dirty="0" err="1">
                          <a:solidFill>
                            <a:schemeClr val="tx1"/>
                          </a:solidFill>
                          <a:effectLst/>
                          <a:latin typeface="+mn-lt"/>
                          <a:ea typeface="+mn-ea"/>
                          <a:cs typeface="+mn-cs"/>
                        </a:rPr>
                        <a:t>Number</a:t>
                      </a:r>
                      <a:endParaRPr lang="fr-FR" sz="1500" dirty="0">
                        <a:effectLst/>
                      </a:endParaRPr>
                    </a:p>
                  </a:txBody>
                  <a:tcPr marL="62769" marR="62769" marT="62769" marB="6276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fr-FR" sz="1500" dirty="0">
                          <a:effectLst/>
                        </a:rPr>
                        <a:t>Valeurs en virgule flottante double précision 64 bits. Il peut être utilisé pour représenter à la fois des nombres entiers et des fractions.</a:t>
                      </a:r>
                    </a:p>
                  </a:txBody>
                  <a:tcPr marL="62769" marR="62769" marT="62769" marB="6276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489637668"/>
                  </a:ext>
                </a:extLst>
              </a:tr>
              <a:tr h="351506">
                <a:tc>
                  <a:txBody>
                    <a:bodyPr/>
                    <a:lstStyle/>
                    <a:p>
                      <a:pPr algn="ctr" fontAlgn="t"/>
                      <a:r>
                        <a:rPr lang="fr-FR" sz="1800" b="0" i="0" kern="1200" dirty="0">
                          <a:solidFill>
                            <a:schemeClr val="tx1"/>
                          </a:solidFill>
                          <a:effectLst/>
                          <a:latin typeface="+mn-lt"/>
                          <a:ea typeface="+mn-ea"/>
                          <a:cs typeface="+mn-cs"/>
                        </a:rPr>
                        <a:t>String</a:t>
                      </a:r>
                      <a:endParaRPr lang="fr-FR" sz="1500" dirty="0">
                        <a:effectLst/>
                      </a:endParaRPr>
                    </a:p>
                  </a:txBody>
                  <a:tcPr marL="62769" marR="62769" marT="62769" marB="6276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fr-FR" sz="1500">
                          <a:effectLst/>
                        </a:rPr>
                        <a:t>Représente une séquence de caractères Unicode</a:t>
                      </a:r>
                    </a:p>
                  </a:txBody>
                  <a:tcPr marL="62769" marR="62769" marT="62769" marB="6276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284654635"/>
                  </a:ext>
                </a:extLst>
              </a:tr>
              <a:tr h="351506">
                <a:tc>
                  <a:txBody>
                    <a:bodyPr/>
                    <a:lstStyle/>
                    <a:p>
                      <a:pPr algn="ctr" fontAlgn="t"/>
                      <a:r>
                        <a:rPr lang="fr-FR" sz="1500" dirty="0">
                          <a:effectLst/>
                        </a:rPr>
                        <a:t>Boolean</a:t>
                      </a:r>
                    </a:p>
                  </a:txBody>
                  <a:tcPr marL="62769" marR="62769" marT="62769" marB="6276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fr-FR" sz="1500">
                          <a:effectLst/>
                        </a:rPr>
                        <a:t>Représente les valeurs logiques, true et false</a:t>
                      </a:r>
                    </a:p>
                  </a:txBody>
                  <a:tcPr marL="62769" marR="62769" marT="62769" marB="6276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827590874"/>
                  </a:ext>
                </a:extLst>
              </a:tr>
              <a:tr h="577474">
                <a:tc>
                  <a:txBody>
                    <a:bodyPr/>
                    <a:lstStyle/>
                    <a:p>
                      <a:pPr algn="ctr" fontAlgn="t"/>
                      <a:r>
                        <a:rPr lang="fr-FR" sz="1800" b="0" i="0" kern="1200" dirty="0" err="1">
                          <a:solidFill>
                            <a:schemeClr val="tx1"/>
                          </a:solidFill>
                          <a:effectLst/>
                          <a:latin typeface="+mn-lt"/>
                          <a:ea typeface="+mn-ea"/>
                          <a:cs typeface="+mn-cs"/>
                        </a:rPr>
                        <a:t>Void</a:t>
                      </a:r>
                      <a:endParaRPr lang="fr-FR" sz="1500" dirty="0">
                        <a:effectLst/>
                      </a:endParaRPr>
                    </a:p>
                  </a:txBody>
                  <a:tcPr marL="62769" marR="62769" marT="62769" marB="6276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fr-FR" sz="1500" dirty="0">
                          <a:effectLst/>
                        </a:rPr>
                        <a:t>Utilisé sur les types de retour de fonction pour représenter des fonctions non-</a:t>
                      </a:r>
                      <a:r>
                        <a:rPr lang="fr-FR" sz="1500" dirty="0" err="1">
                          <a:effectLst/>
                        </a:rPr>
                        <a:t>retournantes</a:t>
                      </a:r>
                      <a:endParaRPr lang="fr-FR" sz="1500" dirty="0">
                        <a:effectLst/>
                      </a:endParaRPr>
                    </a:p>
                  </a:txBody>
                  <a:tcPr marL="62769" marR="62769" marT="62769" marB="6276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014725077"/>
                  </a:ext>
                </a:extLst>
              </a:tr>
              <a:tr h="577474">
                <a:tc>
                  <a:txBody>
                    <a:bodyPr/>
                    <a:lstStyle/>
                    <a:p>
                      <a:pPr algn="ctr" fontAlgn="t"/>
                      <a:r>
                        <a:rPr lang="fr-FR" sz="1800" b="0" i="0" kern="1200" dirty="0" err="1">
                          <a:solidFill>
                            <a:schemeClr val="tx1"/>
                          </a:solidFill>
                          <a:effectLst/>
                          <a:latin typeface="+mn-lt"/>
                          <a:ea typeface="+mn-ea"/>
                          <a:cs typeface="+mn-cs"/>
                        </a:rPr>
                        <a:t>Null</a:t>
                      </a:r>
                      <a:endParaRPr lang="fr-FR" sz="1500" dirty="0">
                        <a:effectLst/>
                      </a:endParaRPr>
                    </a:p>
                  </a:txBody>
                  <a:tcPr marL="62769" marR="62769" marT="62769" marB="6276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fr-FR" sz="1500">
                          <a:effectLst/>
                        </a:rPr>
                        <a:t>Représente une absence intentionnelle d'une valeur d'objet.</a:t>
                      </a:r>
                    </a:p>
                  </a:txBody>
                  <a:tcPr marL="62769" marR="62769" marT="62769" marB="6276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986509871"/>
                  </a:ext>
                </a:extLst>
              </a:tr>
              <a:tr h="577474">
                <a:tc>
                  <a:txBody>
                    <a:bodyPr/>
                    <a:lstStyle/>
                    <a:p>
                      <a:pPr algn="ctr" fontAlgn="t"/>
                      <a:r>
                        <a:rPr lang="fr-FR" sz="1800" b="0" i="0" kern="1200" dirty="0" err="1">
                          <a:solidFill>
                            <a:schemeClr val="tx1"/>
                          </a:solidFill>
                          <a:effectLst/>
                          <a:latin typeface="+mn-lt"/>
                          <a:ea typeface="+mn-ea"/>
                          <a:cs typeface="+mn-cs"/>
                        </a:rPr>
                        <a:t>Undefined</a:t>
                      </a:r>
                      <a:endParaRPr lang="fr-FR" sz="1500" dirty="0">
                        <a:effectLst/>
                      </a:endParaRPr>
                    </a:p>
                  </a:txBody>
                  <a:tcPr marL="62769" marR="62769" marT="62769" marB="6276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fr-FR" sz="1500" dirty="0">
                          <a:effectLst/>
                        </a:rPr>
                        <a:t>Indique la valeur donnée à toutes les variables non initialisées</a:t>
                      </a:r>
                    </a:p>
                  </a:txBody>
                  <a:tcPr marL="62769" marR="62769" marT="62769" marB="6276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032458882"/>
                  </a:ext>
                </a:extLst>
              </a:tr>
            </a:tbl>
          </a:graphicData>
        </a:graphic>
      </p:graphicFrame>
    </p:spTree>
    <p:extLst>
      <p:ext uri="{BB962C8B-B14F-4D97-AF65-F5344CB8AC3E}">
        <p14:creationId xmlns:p14="http://schemas.microsoft.com/office/powerpoint/2010/main" val="9548269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dissolve">
                                      <p:cBhvr>
                                        <p:cTn id="7"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3482223-A3F9-4944-9CE4-82320EBFAA09}"/>
              </a:ext>
            </a:extLst>
          </p:cNvPr>
          <p:cNvSpPr>
            <a:spLocks noGrp="1"/>
          </p:cNvSpPr>
          <p:nvPr>
            <p:ph type="sldNum" sz="quarter" idx="13"/>
          </p:nvPr>
        </p:nvSpPr>
        <p:spPr/>
        <p:txBody>
          <a:bodyPr/>
          <a:lstStyle/>
          <a:p>
            <a:fld id="{55629684-967F-1947-AF63-4A9319553478}" type="slidenum">
              <a:rPr lang="en-US" smtClean="0"/>
              <a:pPr/>
              <a:t>50</a:t>
            </a:fld>
            <a:endParaRPr lang="en-US"/>
          </a:p>
        </p:txBody>
      </p:sp>
      <p:sp>
        <p:nvSpPr>
          <p:cNvPr id="3" name="Espace réservé du texte 2">
            <a:extLst>
              <a:ext uri="{FF2B5EF4-FFF2-40B4-BE49-F238E27FC236}">
                <a16:creationId xmlns:a16="http://schemas.microsoft.com/office/drawing/2014/main" id="{7897843B-211F-7041-A04F-FE5377CB9138}"/>
              </a:ext>
            </a:extLst>
          </p:cNvPr>
          <p:cNvSpPr>
            <a:spLocks noGrp="1"/>
          </p:cNvSpPr>
          <p:nvPr>
            <p:ph type="body" sz="quarter" idx="17"/>
          </p:nvPr>
        </p:nvSpPr>
        <p:spPr/>
        <p:txBody>
          <a:bodyPr>
            <a:normAutofit fontScale="25000" lnSpcReduction="20000"/>
          </a:bodyPr>
          <a:lstStyle/>
          <a:p>
            <a:endParaRPr lang="fr-FR"/>
          </a:p>
        </p:txBody>
      </p:sp>
      <p:sp>
        <p:nvSpPr>
          <p:cNvPr id="4" name="Espace réservé du texte 3">
            <a:extLst>
              <a:ext uri="{FF2B5EF4-FFF2-40B4-BE49-F238E27FC236}">
                <a16:creationId xmlns:a16="http://schemas.microsoft.com/office/drawing/2014/main" id="{0F058A4E-FAD8-CB44-8EBD-A8240CD2D0C5}"/>
              </a:ext>
            </a:extLst>
          </p:cNvPr>
          <p:cNvSpPr>
            <a:spLocks noGrp="1"/>
          </p:cNvSpPr>
          <p:nvPr>
            <p:ph type="body" sz="quarter" idx="18"/>
          </p:nvPr>
        </p:nvSpPr>
        <p:spPr/>
        <p:txBody>
          <a:bodyPr/>
          <a:lstStyle/>
          <a:p>
            <a:endParaRPr lang="fr-FR"/>
          </a:p>
        </p:txBody>
      </p:sp>
      <p:sp>
        <p:nvSpPr>
          <p:cNvPr id="5" name="Espace réservé du texte 4">
            <a:extLst>
              <a:ext uri="{FF2B5EF4-FFF2-40B4-BE49-F238E27FC236}">
                <a16:creationId xmlns:a16="http://schemas.microsoft.com/office/drawing/2014/main" id="{BD2092F3-50BE-2346-9518-4DC620C1CFB3}"/>
              </a:ext>
            </a:extLst>
          </p:cNvPr>
          <p:cNvSpPr>
            <a:spLocks noGrp="1"/>
          </p:cNvSpPr>
          <p:nvPr>
            <p:ph type="body" sz="quarter" idx="19"/>
          </p:nvPr>
        </p:nvSpPr>
        <p:spPr/>
        <p:txBody>
          <a:bodyPr/>
          <a:lstStyle/>
          <a:p>
            <a:endParaRPr lang="fr-FR"/>
          </a:p>
        </p:txBody>
      </p:sp>
      <p:sp>
        <p:nvSpPr>
          <p:cNvPr id="6" name="Espace réservé du texte 5">
            <a:extLst>
              <a:ext uri="{FF2B5EF4-FFF2-40B4-BE49-F238E27FC236}">
                <a16:creationId xmlns:a16="http://schemas.microsoft.com/office/drawing/2014/main" id="{08A1DE1D-3766-3240-8411-254E94CEA1D8}"/>
              </a:ext>
            </a:extLst>
          </p:cNvPr>
          <p:cNvSpPr>
            <a:spLocks noGrp="1"/>
          </p:cNvSpPr>
          <p:nvPr>
            <p:ph type="body" sz="quarter" idx="20"/>
          </p:nvPr>
        </p:nvSpPr>
        <p:spPr/>
        <p:txBody>
          <a:bodyPr/>
          <a:lstStyle/>
          <a:p>
            <a:endParaRPr lang="fr-FR"/>
          </a:p>
        </p:txBody>
      </p:sp>
      <p:sp>
        <p:nvSpPr>
          <p:cNvPr id="7" name="Espace réservé du texte 6">
            <a:extLst>
              <a:ext uri="{FF2B5EF4-FFF2-40B4-BE49-F238E27FC236}">
                <a16:creationId xmlns:a16="http://schemas.microsoft.com/office/drawing/2014/main" id="{F65BCCD2-D970-3347-9D12-1C61A9CF3D57}"/>
              </a:ext>
            </a:extLst>
          </p:cNvPr>
          <p:cNvSpPr>
            <a:spLocks noGrp="1"/>
          </p:cNvSpPr>
          <p:nvPr>
            <p:ph type="body" sz="quarter" idx="21"/>
          </p:nvPr>
        </p:nvSpPr>
        <p:spPr/>
        <p:txBody>
          <a:bodyPr/>
          <a:lstStyle/>
          <a:p>
            <a:endParaRPr lang="fr-FR"/>
          </a:p>
        </p:txBody>
      </p:sp>
      <p:sp>
        <p:nvSpPr>
          <p:cNvPr id="8" name="Espace réservé du texte 7">
            <a:extLst>
              <a:ext uri="{FF2B5EF4-FFF2-40B4-BE49-F238E27FC236}">
                <a16:creationId xmlns:a16="http://schemas.microsoft.com/office/drawing/2014/main" id="{6D898CA7-5FA1-D642-AA34-E2E8C85BD419}"/>
              </a:ext>
            </a:extLst>
          </p:cNvPr>
          <p:cNvSpPr>
            <a:spLocks noGrp="1"/>
          </p:cNvSpPr>
          <p:nvPr>
            <p:ph type="body" sz="quarter" idx="11"/>
          </p:nvPr>
        </p:nvSpPr>
        <p:spPr>
          <a:xfrm>
            <a:off x="634621" y="1361623"/>
            <a:ext cx="6031217" cy="855958"/>
          </a:xfrm>
        </p:spPr>
        <p:txBody>
          <a:bodyPr/>
          <a:lstStyle/>
          <a:p>
            <a:r>
              <a:rPr lang="fr-FR" dirty="0"/>
              <a:t>11- ROUTING &amp; NAVIGATION</a:t>
            </a:r>
          </a:p>
        </p:txBody>
      </p:sp>
      <p:sp>
        <p:nvSpPr>
          <p:cNvPr id="9" name="Espace réservé du texte 8">
            <a:extLst>
              <a:ext uri="{FF2B5EF4-FFF2-40B4-BE49-F238E27FC236}">
                <a16:creationId xmlns:a16="http://schemas.microsoft.com/office/drawing/2014/main" id="{72070811-C69E-5541-A5F7-F81B67DCF275}"/>
              </a:ext>
            </a:extLst>
          </p:cNvPr>
          <p:cNvSpPr>
            <a:spLocks noGrp="1"/>
          </p:cNvSpPr>
          <p:nvPr>
            <p:ph type="body" sz="quarter" idx="10"/>
          </p:nvPr>
        </p:nvSpPr>
        <p:spPr/>
        <p:txBody>
          <a:bodyPr/>
          <a:lstStyle/>
          <a:p>
            <a:endParaRPr lang="fr-FR"/>
          </a:p>
        </p:txBody>
      </p:sp>
    </p:spTree>
    <p:extLst>
      <p:ext uri="{BB962C8B-B14F-4D97-AF65-F5344CB8AC3E}">
        <p14:creationId xmlns:p14="http://schemas.microsoft.com/office/powerpoint/2010/main" val="6652669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2"/>
          <p:cNvSpPr>
            <a:spLocks noGrp="1"/>
          </p:cNvSpPr>
          <p:nvPr>
            <p:ph type="sldNum" sz="quarter" idx="12"/>
          </p:nvPr>
        </p:nvSpPr>
        <p:spPr>
          <a:xfrm>
            <a:off x="8604449" y="5409001"/>
            <a:ext cx="438870" cy="287999"/>
          </a:xfrm>
        </p:spPr>
        <p:txBody>
          <a:bodyPr/>
          <a:lstStyle/>
          <a:p>
            <a:r>
              <a:rPr lang="fr-FR" dirty="0">
                <a:latin typeface="Arial" panose="020B0604020202020204" pitchFamily="34" charset="0"/>
                <a:cs typeface="Arial" panose="020B0604020202020204" pitchFamily="34" charset="0"/>
              </a:rPr>
              <a:t>7</a:t>
            </a:r>
          </a:p>
        </p:txBody>
      </p:sp>
      <p:sp>
        <p:nvSpPr>
          <p:cNvPr id="43" name="Titre 3"/>
          <p:cNvSpPr>
            <a:spLocks noGrp="1"/>
          </p:cNvSpPr>
          <p:nvPr>
            <p:ph type="title"/>
          </p:nvPr>
        </p:nvSpPr>
        <p:spPr>
          <a:xfrm>
            <a:off x="261877" y="192573"/>
            <a:ext cx="8532000" cy="461665"/>
          </a:xfrm>
        </p:spPr>
        <p:txBody>
          <a:bodyPr>
            <a:normAutofit fontScale="90000"/>
          </a:bodyPr>
          <a:lstStyle/>
          <a:p>
            <a:r>
              <a:rPr lang="fr-FR" b="1" dirty="0" err="1">
                <a:solidFill>
                  <a:schemeClr val="tx1">
                    <a:lumMod val="75000"/>
                    <a:lumOff val="25000"/>
                  </a:schemeClr>
                </a:solidFill>
                <a:latin typeface="Arial" panose="020B0604020202020204" pitchFamily="34" charset="0"/>
                <a:cs typeface="Arial" panose="020B0604020202020204" pitchFamily="34" charset="0"/>
              </a:rPr>
              <a:t>Routing</a:t>
            </a:r>
            <a:r>
              <a:rPr lang="fr-FR" b="1" dirty="0">
                <a:solidFill>
                  <a:schemeClr val="tx1">
                    <a:lumMod val="75000"/>
                    <a:lumOff val="25000"/>
                  </a:schemeClr>
                </a:solidFill>
                <a:latin typeface="Arial" panose="020B0604020202020204" pitchFamily="34" charset="0"/>
                <a:cs typeface="Arial" panose="020B0604020202020204" pitchFamily="34" charset="0"/>
              </a:rPr>
              <a:t> &amp; Navigation</a:t>
            </a:r>
            <a:endParaRPr lang="fr-F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4" name="AutoShape 2"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latin typeface="Arial" panose="020B0604020202020204" pitchFamily="34" charset="0"/>
              <a:cs typeface="Arial" panose="020B0604020202020204" pitchFamily="34" charset="0"/>
            </a:endParaRPr>
          </a:p>
        </p:txBody>
      </p:sp>
      <p:sp>
        <p:nvSpPr>
          <p:cNvPr id="55" name="AutoShape 4"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latin typeface="Arial" panose="020B0604020202020204" pitchFamily="34" charset="0"/>
              <a:cs typeface="Arial" panose="020B0604020202020204" pitchFamily="34" charset="0"/>
            </a:endParaRPr>
          </a:p>
        </p:txBody>
      </p:sp>
      <p:sp>
        <p:nvSpPr>
          <p:cNvPr id="8" name="Espace réservé du pied de page 9"/>
          <p:cNvSpPr txBox="1">
            <a:spLocks/>
          </p:cNvSpPr>
          <p:nvPr/>
        </p:nvSpPr>
        <p:spPr>
          <a:xfrm>
            <a:off x="283698" y="5427001"/>
            <a:ext cx="4824536" cy="287999"/>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s-IS" sz="1000" dirty="0">
                <a:solidFill>
                  <a:srgbClr val="FFFFFF">
                    <a:lumMod val="65000"/>
                  </a:srgbClr>
                </a:solidFill>
                <a:latin typeface="Arial" panose="020B0604020202020204" pitchFamily="34" charset="0"/>
                <a:ea typeface="DIN Next LT Pro Light Condensed" charset="0"/>
                <a:cs typeface="Arial" panose="020B0604020202020204" pitchFamily="34" charset="0"/>
              </a:rPr>
              <a:t>© SQLI GROUP | 2018</a:t>
            </a:r>
          </a:p>
        </p:txBody>
      </p:sp>
      <p:sp>
        <p:nvSpPr>
          <p:cNvPr id="11" name="Rectangle 10">
            <a:extLst>
              <a:ext uri="{FF2B5EF4-FFF2-40B4-BE49-F238E27FC236}">
                <a16:creationId xmlns:a16="http://schemas.microsoft.com/office/drawing/2014/main" id="{E705B328-2393-4AC4-8255-8DF93F7EA3A2}"/>
              </a:ext>
            </a:extLst>
          </p:cNvPr>
          <p:cNvSpPr/>
          <p:nvPr/>
        </p:nvSpPr>
        <p:spPr>
          <a:xfrm>
            <a:off x="355479" y="800896"/>
            <a:ext cx="8468405" cy="3439403"/>
          </a:xfrm>
          <a:prstGeom prst="rect">
            <a:avLst/>
          </a:prstGeom>
        </p:spPr>
        <p:txBody>
          <a:bodyPr wrap="square">
            <a:spAutoFit/>
          </a:bodyPr>
          <a:lstStyle/>
          <a:p>
            <a:pPr marL="0" lvl="2">
              <a:spcBef>
                <a:spcPts val="1500"/>
              </a:spcBef>
              <a:buClr>
                <a:schemeClr val="tx2"/>
              </a:buClr>
              <a:buSzPct val="100000"/>
              <a:defRPr/>
            </a:pPr>
            <a:r>
              <a:rPr lang="fr-FR" dirty="0" err="1">
                <a:latin typeface="Arial" panose="020B0604020202020204" pitchFamily="34" charset="0"/>
                <a:cs typeface="Arial" panose="020B0604020202020204" pitchFamily="34" charset="0"/>
              </a:rPr>
              <a:t>Angular</a:t>
            </a:r>
            <a:r>
              <a:rPr lang="fr-FR" dirty="0">
                <a:latin typeface="Arial" panose="020B0604020202020204" pitchFamily="34" charset="0"/>
                <a:cs typeface="Arial" panose="020B0604020202020204" pitchFamily="34" charset="0"/>
              </a:rPr>
              <a:t> Router fournit un service qui vous permet de définir un chemin de navigation entre les différents états d'application et d'afficher les hiérarchies de votre application. Il est calqué sur les conventions de navigation familières du navigateur:</a:t>
            </a:r>
          </a:p>
          <a:p>
            <a:pPr marL="285750" lvl="2" indent="-285750">
              <a:spcBef>
                <a:spcPts val="1500"/>
              </a:spcBef>
              <a:buClr>
                <a:schemeClr val="tx2"/>
              </a:buClr>
              <a:buSzPct val="100000"/>
              <a:buFont typeface="Arial" panose="020B0604020202020204" pitchFamily="34" charset="0"/>
              <a:buChar char="•"/>
              <a:defRPr/>
            </a:pPr>
            <a:r>
              <a:rPr lang="fr-FR" dirty="0">
                <a:latin typeface="Arial" panose="020B0604020202020204" pitchFamily="34" charset="0"/>
                <a:cs typeface="Arial" panose="020B0604020202020204" pitchFamily="34" charset="0"/>
              </a:rPr>
              <a:t>Entrez une URL dans la barre d'adresse et le navigateur navigue vers une page correspondante.</a:t>
            </a:r>
          </a:p>
          <a:p>
            <a:pPr marL="285750" lvl="2" indent="-285750">
              <a:spcBef>
                <a:spcPts val="1500"/>
              </a:spcBef>
              <a:buClr>
                <a:schemeClr val="tx2"/>
              </a:buClr>
              <a:buSzPct val="100000"/>
              <a:buFont typeface="Arial" panose="020B0604020202020204" pitchFamily="34" charset="0"/>
              <a:buChar char="•"/>
              <a:defRPr/>
            </a:pPr>
            <a:r>
              <a:rPr lang="fr-FR" dirty="0">
                <a:latin typeface="Arial" panose="020B0604020202020204" pitchFamily="34" charset="0"/>
                <a:cs typeface="Arial" panose="020B0604020202020204" pitchFamily="34" charset="0"/>
              </a:rPr>
              <a:t>Cliquez sur les liens sur la page et le navigateur navigue vers une nouvelle page.</a:t>
            </a:r>
          </a:p>
          <a:p>
            <a:pPr marL="285750" lvl="2" indent="-285750">
              <a:spcBef>
                <a:spcPts val="1500"/>
              </a:spcBef>
              <a:buClr>
                <a:schemeClr val="tx2"/>
              </a:buClr>
              <a:buSzPct val="100000"/>
              <a:buFont typeface="Arial" panose="020B0604020202020204" pitchFamily="34" charset="0"/>
              <a:buChar char="•"/>
              <a:defRPr/>
            </a:pPr>
            <a:r>
              <a:rPr lang="fr-FR" dirty="0">
                <a:latin typeface="Arial" panose="020B0604020202020204" pitchFamily="34" charset="0"/>
                <a:cs typeface="Arial" panose="020B0604020202020204" pitchFamily="34" charset="0"/>
              </a:rPr>
              <a:t>Cliquez sur les boutons Précédent / Suivant du navigateur pour naviguer dans l’historique des pages que vous avez consultées.</a:t>
            </a:r>
          </a:p>
        </p:txBody>
      </p:sp>
    </p:spTree>
    <p:extLst>
      <p:ext uri="{BB962C8B-B14F-4D97-AF65-F5344CB8AC3E}">
        <p14:creationId xmlns:p14="http://schemas.microsoft.com/office/powerpoint/2010/main" val="9575550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2"/>
          <p:cNvSpPr>
            <a:spLocks noGrp="1"/>
          </p:cNvSpPr>
          <p:nvPr>
            <p:ph type="sldNum" sz="quarter" idx="12"/>
          </p:nvPr>
        </p:nvSpPr>
        <p:spPr>
          <a:xfrm>
            <a:off x="8604449" y="5409001"/>
            <a:ext cx="438870" cy="287999"/>
          </a:xfrm>
        </p:spPr>
        <p:txBody>
          <a:bodyPr/>
          <a:lstStyle/>
          <a:p>
            <a:r>
              <a:rPr lang="fr-FR" dirty="0">
                <a:latin typeface="Arial" panose="020B0604020202020204" pitchFamily="34" charset="0"/>
                <a:cs typeface="Arial" panose="020B0604020202020204" pitchFamily="34" charset="0"/>
              </a:rPr>
              <a:t>7</a:t>
            </a:r>
          </a:p>
        </p:txBody>
      </p:sp>
      <p:sp>
        <p:nvSpPr>
          <p:cNvPr id="43" name="Titre 3"/>
          <p:cNvSpPr>
            <a:spLocks noGrp="1"/>
          </p:cNvSpPr>
          <p:nvPr>
            <p:ph type="title"/>
          </p:nvPr>
        </p:nvSpPr>
        <p:spPr>
          <a:xfrm>
            <a:off x="261877" y="192573"/>
            <a:ext cx="8532000" cy="461665"/>
          </a:xfrm>
        </p:spPr>
        <p:txBody>
          <a:bodyPr>
            <a:normAutofit fontScale="90000"/>
          </a:bodyPr>
          <a:lstStyle/>
          <a:p>
            <a:r>
              <a:rPr lang="fr-FR" b="1" dirty="0" err="1">
                <a:solidFill>
                  <a:schemeClr val="tx1">
                    <a:lumMod val="75000"/>
                    <a:lumOff val="25000"/>
                  </a:schemeClr>
                </a:solidFill>
                <a:latin typeface="Arial" panose="020B0604020202020204" pitchFamily="34" charset="0"/>
                <a:cs typeface="Arial" panose="020B0604020202020204" pitchFamily="34" charset="0"/>
              </a:rPr>
              <a:t>Routing</a:t>
            </a:r>
            <a:r>
              <a:rPr lang="fr-FR" b="1" dirty="0">
                <a:solidFill>
                  <a:schemeClr val="tx1">
                    <a:lumMod val="75000"/>
                    <a:lumOff val="25000"/>
                  </a:schemeClr>
                </a:solidFill>
                <a:latin typeface="Arial" panose="020B0604020202020204" pitchFamily="34" charset="0"/>
                <a:cs typeface="Arial" panose="020B0604020202020204" pitchFamily="34" charset="0"/>
              </a:rPr>
              <a:t> &amp; Navigation</a:t>
            </a:r>
            <a:endParaRPr lang="fr-F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4" name="AutoShape 2"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latin typeface="Arial" panose="020B0604020202020204" pitchFamily="34" charset="0"/>
              <a:cs typeface="Arial" panose="020B0604020202020204" pitchFamily="34" charset="0"/>
            </a:endParaRPr>
          </a:p>
        </p:txBody>
      </p:sp>
      <p:sp>
        <p:nvSpPr>
          <p:cNvPr id="55" name="AutoShape 4"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latin typeface="Arial" panose="020B0604020202020204" pitchFamily="34" charset="0"/>
              <a:cs typeface="Arial" panose="020B0604020202020204" pitchFamily="34" charset="0"/>
            </a:endParaRPr>
          </a:p>
        </p:txBody>
      </p:sp>
      <p:sp>
        <p:nvSpPr>
          <p:cNvPr id="8" name="Espace réservé du pied de page 9"/>
          <p:cNvSpPr txBox="1">
            <a:spLocks/>
          </p:cNvSpPr>
          <p:nvPr/>
        </p:nvSpPr>
        <p:spPr>
          <a:xfrm>
            <a:off x="283698" y="5427001"/>
            <a:ext cx="4824536" cy="287999"/>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s-IS" sz="1000" dirty="0">
                <a:solidFill>
                  <a:srgbClr val="FFFFFF">
                    <a:lumMod val="65000"/>
                  </a:srgbClr>
                </a:solidFill>
                <a:latin typeface="Arial" panose="020B0604020202020204" pitchFamily="34" charset="0"/>
                <a:ea typeface="DIN Next LT Pro Light Condensed" charset="0"/>
                <a:cs typeface="Arial" panose="020B0604020202020204" pitchFamily="34" charset="0"/>
              </a:rPr>
              <a:t>© SQLI GROUP | 2018</a:t>
            </a:r>
          </a:p>
        </p:txBody>
      </p:sp>
      <p:sp>
        <p:nvSpPr>
          <p:cNvPr id="11" name="Rectangle 10">
            <a:extLst>
              <a:ext uri="{FF2B5EF4-FFF2-40B4-BE49-F238E27FC236}">
                <a16:creationId xmlns:a16="http://schemas.microsoft.com/office/drawing/2014/main" id="{E705B328-2393-4AC4-8255-8DF93F7EA3A2}"/>
              </a:ext>
            </a:extLst>
          </p:cNvPr>
          <p:cNvSpPr/>
          <p:nvPr/>
        </p:nvSpPr>
        <p:spPr>
          <a:xfrm>
            <a:off x="355479" y="800896"/>
            <a:ext cx="8468405" cy="923330"/>
          </a:xfrm>
          <a:prstGeom prst="rect">
            <a:avLst/>
          </a:prstGeom>
        </p:spPr>
        <p:txBody>
          <a:bodyPr wrap="square">
            <a:spAutoFit/>
          </a:bodyPr>
          <a:lstStyle/>
          <a:p>
            <a:pPr marL="0" lvl="2">
              <a:spcBef>
                <a:spcPts val="1500"/>
              </a:spcBef>
              <a:buClr>
                <a:schemeClr val="tx2"/>
              </a:buClr>
              <a:buSzPct val="100000"/>
              <a:defRPr/>
            </a:pPr>
            <a:r>
              <a:rPr lang="fr-FR" dirty="0">
                <a:latin typeface="Arial" panose="020B0604020202020204" pitchFamily="34" charset="0"/>
                <a:cs typeface="Arial" panose="020B0604020202020204" pitchFamily="34" charset="0"/>
              </a:rPr>
              <a:t>Les applications utilisent le routage doivent ajouter un &lt;base&gt;élément au index.html premier enfant de la &lt;</a:t>
            </a:r>
            <a:r>
              <a:rPr lang="fr-FR" dirty="0" err="1">
                <a:latin typeface="Arial" panose="020B0604020202020204" pitchFamily="34" charset="0"/>
                <a:cs typeface="Arial" panose="020B0604020202020204" pitchFamily="34" charset="0"/>
              </a:rPr>
              <a:t>head</a:t>
            </a:r>
            <a:r>
              <a:rPr lang="fr-FR" dirty="0">
                <a:latin typeface="Arial" panose="020B0604020202020204" pitchFamily="34" charset="0"/>
                <a:cs typeface="Arial" panose="020B0604020202020204" pitchFamily="34" charset="0"/>
              </a:rPr>
              <a:t>&gt; balise pour indiquer au routeur comment composer les URL de navigation.</a:t>
            </a:r>
          </a:p>
        </p:txBody>
      </p:sp>
      <p:pic>
        <p:nvPicPr>
          <p:cNvPr id="4" name="Image 3" descr="Une image contenant capture d’écran&#10;&#10;Description générée avec un niveau de confiance élevé">
            <a:extLst>
              <a:ext uri="{FF2B5EF4-FFF2-40B4-BE49-F238E27FC236}">
                <a16:creationId xmlns:a16="http://schemas.microsoft.com/office/drawing/2014/main" id="{DDED188A-DBEF-448A-8FA1-F27A8C07E5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122" y="1870884"/>
            <a:ext cx="8545118" cy="990738"/>
          </a:xfrm>
          <a:prstGeom prst="rect">
            <a:avLst/>
          </a:prstGeom>
        </p:spPr>
      </p:pic>
      <p:sp>
        <p:nvSpPr>
          <p:cNvPr id="14" name="Rectangle 13">
            <a:extLst>
              <a:ext uri="{FF2B5EF4-FFF2-40B4-BE49-F238E27FC236}">
                <a16:creationId xmlns:a16="http://schemas.microsoft.com/office/drawing/2014/main" id="{DE1FAEE0-9FB4-45AE-8152-FFA1449E3B15}"/>
              </a:ext>
            </a:extLst>
          </p:cNvPr>
          <p:cNvSpPr/>
          <p:nvPr/>
        </p:nvSpPr>
        <p:spPr>
          <a:xfrm>
            <a:off x="393835" y="2929508"/>
            <a:ext cx="8468405" cy="646331"/>
          </a:xfrm>
          <a:prstGeom prst="rect">
            <a:avLst/>
          </a:prstGeom>
        </p:spPr>
        <p:txBody>
          <a:bodyPr wrap="square">
            <a:spAutoFit/>
          </a:bodyPr>
          <a:lstStyle/>
          <a:p>
            <a:pPr marL="0" lvl="2">
              <a:spcBef>
                <a:spcPts val="1500"/>
              </a:spcBef>
              <a:buClr>
                <a:schemeClr val="tx2"/>
              </a:buClr>
              <a:buSzPct val="100000"/>
              <a:defRPr/>
            </a:pPr>
            <a:r>
              <a:rPr lang="fr-FR" b="1" dirty="0">
                <a:latin typeface="Arial" panose="020B0604020202020204" pitchFamily="34" charset="0"/>
                <a:cs typeface="Arial" panose="020B0604020202020204" pitchFamily="34" charset="0"/>
              </a:rPr>
              <a:t>Configuration :</a:t>
            </a:r>
            <a:br>
              <a:rPr lang="fr-FR" b="1" dirty="0">
                <a:latin typeface="Arial" panose="020B0604020202020204" pitchFamily="34" charset="0"/>
                <a:cs typeface="Arial" panose="020B0604020202020204" pitchFamily="34" charset="0"/>
              </a:rPr>
            </a:br>
            <a:r>
              <a:rPr lang="fr-FR" dirty="0">
                <a:latin typeface="Arial" panose="020B0604020202020204" pitchFamily="34" charset="0"/>
                <a:cs typeface="Arial" panose="020B0604020202020204" pitchFamily="34" charset="0"/>
              </a:rPr>
              <a:t>Import le </a:t>
            </a:r>
            <a:r>
              <a:rPr lang="fr-FR" dirty="0" err="1">
                <a:latin typeface="Arial" panose="020B0604020202020204" pitchFamily="34" charset="0"/>
                <a:cs typeface="Arial" panose="020B0604020202020204" pitchFamily="34" charset="0"/>
              </a:rPr>
              <a:t>RouterModule</a:t>
            </a:r>
            <a:r>
              <a:rPr lang="fr-FR" dirty="0">
                <a:latin typeface="Arial" panose="020B0604020202020204" pitchFamily="34" charset="0"/>
                <a:cs typeface="Arial" panose="020B0604020202020204" pitchFamily="34" charset="0"/>
              </a:rPr>
              <a:t> et Routes dans </a:t>
            </a:r>
            <a:r>
              <a:rPr lang="fr-FR" dirty="0" err="1">
                <a:latin typeface="Arial" panose="020B0604020202020204" pitchFamily="34" charset="0"/>
                <a:cs typeface="Arial" panose="020B0604020202020204" pitchFamily="34" charset="0"/>
              </a:rPr>
              <a:t>AppModule</a:t>
            </a:r>
            <a:endParaRPr lang="fr-FR" dirty="0">
              <a:latin typeface="Arial" panose="020B0604020202020204" pitchFamily="34" charset="0"/>
              <a:cs typeface="Arial" panose="020B0604020202020204" pitchFamily="34" charset="0"/>
            </a:endParaRPr>
          </a:p>
        </p:txBody>
      </p:sp>
      <p:pic>
        <p:nvPicPr>
          <p:cNvPr id="15" name="Image 14" descr="Une image contenant capture d’écran&#10;&#10;Description générée avec un niveau de confiance élevé">
            <a:extLst>
              <a:ext uri="{FF2B5EF4-FFF2-40B4-BE49-F238E27FC236}">
                <a16:creationId xmlns:a16="http://schemas.microsoft.com/office/drawing/2014/main" id="{E136D00D-5204-4232-9459-783FF3163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596" y="3578135"/>
            <a:ext cx="8554644" cy="1000265"/>
          </a:xfrm>
          <a:prstGeom prst="rect">
            <a:avLst/>
          </a:prstGeom>
        </p:spPr>
      </p:pic>
    </p:spTree>
    <p:extLst>
      <p:ext uri="{BB962C8B-B14F-4D97-AF65-F5344CB8AC3E}">
        <p14:creationId xmlns:p14="http://schemas.microsoft.com/office/powerpoint/2010/main" val="21102143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2"/>
          <p:cNvSpPr>
            <a:spLocks noGrp="1"/>
          </p:cNvSpPr>
          <p:nvPr>
            <p:ph type="sldNum" sz="quarter" idx="12"/>
          </p:nvPr>
        </p:nvSpPr>
        <p:spPr>
          <a:xfrm>
            <a:off x="8604449" y="5409001"/>
            <a:ext cx="438870" cy="287999"/>
          </a:xfrm>
        </p:spPr>
        <p:txBody>
          <a:bodyPr/>
          <a:lstStyle/>
          <a:p>
            <a:r>
              <a:rPr lang="fr-FR" dirty="0">
                <a:latin typeface="Arial" panose="020B0604020202020204" pitchFamily="34" charset="0"/>
                <a:cs typeface="Arial" panose="020B0604020202020204" pitchFamily="34" charset="0"/>
              </a:rPr>
              <a:t>7</a:t>
            </a:r>
          </a:p>
        </p:txBody>
      </p:sp>
      <p:sp>
        <p:nvSpPr>
          <p:cNvPr id="43" name="Titre 3"/>
          <p:cNvSpPr>
            <a:spLocks noGrp="1"/>
          </p:cNvSpPr>
          <p:nvPr>
            <p:ph type="title"/>
          </p:nvPr>
        </p:nvSpPr>
        <p:spPr>
          <a:xfrm>
            <a:off x="261877" y="192573"/>
            <a:ext cx="8532000" cy="461665"/>
          </a:xfrm>
        </p:spPr>
        <p:txBody>
          <a:bodyPr>
            <a:normAutofit fontScale="90000"/>
          </a:bodyPr>
          <a:lstStyle/>
          <a:p>
            <a:r>
              <a:rPr lang="fr-FR" b="1" dirty="0" err="1">
                <a:solidFill>
                  <a:schemeClr val="tx1">
                    <a:lumMod val="75000"/>
                    <a:lumOff val="25000"/>
                  </a:schemeClr>
                </a:solidFill>
                <a:latin typeface="Arial" panose="020B0604020202020204" pitchFamily="34" charset="0"/>
                <a:cs typeface="Arial" panose="020B0604020202020204" pitchFamily="34" charset="0"/>
              </a:rPr>
              <a:t>Routing</a:t>
            </a:r>
            <a:r>
              <a:rPr lang="fr-FR" b="1" dirty="0">
                <a:solidFill>
                  <a:schemeClr val="tx1">
                    <a:lumMod val="75000"/>
                    <a:lumOff val="25000"/>
                  </a:schemeClr>
                </a:solidFill>
                <a:latin typeface="Arial" panose="020B0604020202020204" pitchFamily="34" charset="0"/>
                <a:cs typeface="Arial" panose="020B0604020202020204" pitchFamily="34" charset="0"/>
              </a:rPr>
              <a:t> &amp; Navigation</a:t>
            </a:r>
            <a:endParaRPr lang="fr-F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4" name="AutoShape 2"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latin typeface="Arial" panose="020B0604020202020204" pitchFamily="34" charset="0"/>
              <a:cs typeface="Arial" panose="020B0604020202020204" pitchFamily="34" charset="0"/>
            </a:endParaRPr>
          </a:p>
        </p:txBody>
      </p:sp>
      <p:sp>
        <p:nvSpPr>
          <p:cNvPr id="55" name="AutoShape 4"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latin typeface="Arial" panose="020B0604020202020204" pitchFamily="34" charset="0"/>
              <a:cs typeface="Arial" panose="020B0604020202020204" pitchFamily="34" charset="0"/>
            </a:endParaRPr>
          </a:p>
        </p:txBody>
      </p:sp>
      <p:sp>
        <p:nvSpPr>
          <p:cNvPr id="8" name="Espace réservé du pied de page 9"/>
          <p:cNvSpPr txBox="1">
            <a:spLocks/>
          </p:cNvSpPr>
          <p:nvPr/>
        </p:nvSpPr>
        <p:spPr>
          <a:xfrm>
            <a:off x="283698" y="5427001"/>
            <a:ext cx="4824536" cy="287999"/>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s-IS" sz="1000" dirty="0">
                <a:solidFill>
                  <a:srgbClr val="FFFFFF">
                    <a:lumMod val="65000"/>
                  </a:srgbClr>
                </a:solidFill>
                <a:latin typeface="Arial" panose="020B0604020202020204" pitchFamily="34" charset="0"/>
                <a:ea typeface="DIN Next LT Pro Light Condensed" charset="0"/>
                <a:cs typeface="Arial" panose="020B0604020202020204" pitchFamily="34" charset="0"/>
              </a:rPr>
              <a:t>© SQLI GROUP | 2018</a:t>
            </a:r>
          </a:p>
        </p:txBody>
      </p:sp>
      <p:sp>
        <p:nvSpPr>
          <p:cNvPr id="11" name="Rectangle 10">
            <a:extLst>
              <a:ext uri="{FF2B5EF4-FFF2-40B4-BE49-F238E27FC236}">
                <a16:creationId xmlns:a16="http://schemas.microsoft.com/office/drawing/2014/main" id="{E705B328-2393-4AC4-8255-8DF93F7EA3A2}"/>
              </a:ext>
            </a:extLst>
          </p:cNvPr>
          <p:cNvSpPr/>
          <p:nvPr/>
        </p:nvSpPr>
        <p:spPr>
          <a:xfrm>
            <a:off x="355479" y="800896"/>
            <a:ext cx="8468405" cy="923330"/>
          </a:xfrm>
          <a:prstGeom prst="rect">
            <a:avLst/>
          </a:prstGeom>
        </p:spPr>
        <p:txBody>
          <a:bodyPr wrap="square">
            <a:spAutoFit/>
          </a:bodyPr>
          <a:lstStyle/>
          <a:p>
            <a:pPr marL="0" lvl="2">
              <a:spcBef>
                <a:spcPts val="1500"/>
              </a:spcBef>
              <a:buClr>
                <a:schemeClr val="tx2"/>
              </a:buClr>
              <a:buSzPct val="100000"/>
              <a:defRPr/>
            </a:pPr>
            <a:r>
              <a:rPr lang="fr-FR" dirty="0">
                <a:latin typeface="Arial" panose="020B0604020202020204" pitchFamily="34" charset="0"/>
                <a:cs typeface="Arial" panose="020B0604020202020204" pitchFamily="34" charset="0"/>
              </a:rPr>
              <a:t>Une application angulaire possède une instance singleton du </a:t>
            </a:r>
            <a:r>
              <a:rPr lang="fr-FR" dirty="0" err="1">
                <a:latin typeface="Arial" panose="020B0604020202020204" pitchFamily="34" charset="0"/>
                <a:cs typeface="Arial" panose="020B0604020202020204" pitchFamily="34" charset="0"/>
              </a:rPr>
              <a:t>Routerservice</a:t>
            </a:r>
            <a:r>
              <a:rPr lang="fr-FR" dirty="0">
                <a:latin typeface="Arial" panose="020B0604020202020204" pitchFamily="34" charset="0"/>
                <a:cs typeface="Arial" panose="020B0604020202020204" pitchFamily="34" charset="0"/>
              </a:rPr>
              <a:t>. Lorsque l'URL du navigateur change, ce routeur recherche un correspondant à Route partir duquel il peut déterminer le composant à afficher.</a:t>
            </a:r>
          </a:p>
        </p:txBody>
      </p:sp>
      <p:pic>
        <p:nvPicPr>
          <p:cNvPr id="5" name="Image 4" descr="Une image contenant capture d’écran&#10;&#10;Description générée avec un niveau de confiance très élevé">
            <a:extLst>
              <a:ext uri="{FF2B5EF4-FFF2-40B4-BE49-F238E27FC236}">
                <a16:creationId xmlns:a16="http://schemas.microsoft.com/office/drawing/2014/main" id="{AD35CC1B-4044-4EA6-BDF8-9B8369F26D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1665043"/>
            <a:ext cx="4824536" cy="3719025"/>
          </a:xfrm>
          <a:prstGeom prst="rect">
            <a:avLst/>
          </a:prstGeom>
        </p:spPr>
      </p:pic>
    </p:spTree>
    <p:extLst>
      <p:ext uri="{BB962C8B-B14F-4D97-AF65-F5344CB8AC3E}">
        <p14:creationId xmlns:p14="http://schemas.microsoft.com/office/powerpoint/2010/main" val="27707052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2"/>
          <p:cNvSpPr>
            <a:spLocks noGrp="1"/>
          </p:cNvSpPr>
          <p:nvPr>
            <p:ph type="sldNum" sz="quarter" idx="12"/>
          </p:nvPr>
        </p:nvSpPr>
        <p:spPr>
          <a:xfrm>
            <a:off x="8604449" y="5409001"/>
            <a:ext cx="438870" cy="287999"/>
          </a:xfrm>
        </p:spPr>
        <p:txBody>
          <a:bodyPr/>
          <a:lstStyle/>
          <a:p>
            <a:r>
              <a:rPr lang="fr-FR" dirty="0">
                <a:latin typeface="Arial" panose="020B0604020202020204" pitchFamily="34" charset="0"/>
                <a:cs typeface="Arial" panose="020B0604020202020204" pitchFamily="34" charset="0"/>
              </a:rPr>
              <a:t>7</a:t>
            </a:r>
          </a:p>
        </p:txBody>
      </p:sp>
      <p:sp>
        <p:nvSpPr>
          <p:cNvPr id="43" name="Titre 3"/>
          <p:cNvSpPr>
            <a:spLocks noGrp="1"/>
          </p:cNvSpPr>
          <p:nvPr>
            <p:ph type="title"/>
          </p:nvPr>
        </p:nvSpPr>
        <p:spPr>
          <a:xfrm>
            <a:off x="261877" y="192573"/>
            <a:ext cx="8532000" cy="461665"/>
          </a:xfrm>
        </p:spPr>
        <p:txBody>
          <a:bodyPr>
            <a:normAutofit fontScale="90000"/>
          </a:bodyPr>
          <a:lstStyle/>
          <a:p>
            <a:r>
              <a:rPr lang="fr-FR" b="1" dirty="0" err="1">
                <a:solidFill>
                  <a:schemeClr val="tx1">
                    <a:lumMod val="75000"/>
                    <a:lumOff val="25000"/>
                  </a:schemeClr>
                </a:solidFill>
                <a:latin typeface="Arial" panose="020B0604020202020204" pitchFamily="34" charset="0"/>
                <a:cs typeface="Arial" panose="020B0604020202020204" pitchFamily="34" charset="0"/>
              </a:rPr>
              <a:t>Routing</a:t>
            </a:r>
            <a:r>
              <a:rPr lang="fr-FR" b="1" dirty="0">
                <a:solidFill>
                  <a:schemeClr val="tx1">
                    <a:lumMod val="75000"/>
                    <a:lumOff val="25000"/>
                  </a:schemeClr>
                </a:solidFill>
                <a:latin typeface="Arial" panose="020B0604020202020204" pitchFamily="34" charset="0"/>
                <a:cs typeface="Arial" panose="020B0604020202020204" pitchFamily="34" charset="0"/>
              </a:rPr>
              <a:t> &amp; Navigation</a:t>
            </a:r>
            <a:endParaRPr lang="fr-F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4" name="AutoShape 2"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latin typeface="Arial" panose="020B0604020202020204" pitchFamily="34" charset="0"/>
              <a:cs typeface="Arial" panose="020B0604020202020204" pitchFamily="34" charset="0"/>
            </a:endParaRPr>
          </a:p>
        </p:txBody>
      </p:sp>
      <p:sp>
        <p:nvSpPr>
          <p:cNvPr id="55" name="AutoShape 4"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latin typeface="Arial" panose="020B0604020202020204" pitchFamily="34" charset="0"/>
              <a:cs typeface="Arial" panose="020B0604020202020204" pitchFamily="34" charset="0"/>
            </a:endParaRPr>
          </a:p>
        </p:txBody>
      </p:sp>
      <p:sp>
        <p:nvSpPr>
          <p:cNvPr id="8" name="Espace réservé du pied de page 9"/>
          <p:cNvSpPr txBox="1">
            <a:spLocks/>
          </p:cNvSpPr>
          <p:nvPr/>
        </p:nvSpPr>
        <p:spPr>
          <a:xfrm>
            <a:off x="283698" y="5427001"/>
            <a:ext cx="4824536" cy="287999"/>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s-IS" sz="1000" dirty="0">
                <a:solidFill>
                  <a:srgbClr val="FFFFFF">
                    <a:lumMod val="65000"/>
                  </a:srgbClr>
                </a:solidFill>
                <a:latin typeface="Arial" panose="020B0604020202020204" pitchFamily="34" charset="0"/>
                <a:ea typeface="DIN Next LT Pro Light Condensed" charset="0"/>
                <a:cs typeface="Arial" panose="020B0604020202020204" pitchFamily="34" charset="0"/>
              </a:rPr>
              <a:t>© SQLI GROUP | 2018</a:t>
            </a:r>
          </a:p>
        </p:txBody>
      </p:sp>
      <p:sp>
        <p:nvSpPr>
          <p:cNvPr id="11" name="Rectangle 10">
            <a:extLst>
              <a:ext uri="{FF2B5EF4-FFF2-40B4-BE49-F238E27FC236}">
                <a16:creationId xmlns:a16="http://schemas.microsoft.com/office/drawing/2014/main" id="{E705B328-2393-4AC4-8255-8DF93F7EA3A2}"/>
              </a:ext>
            </a:extLst>
          </p:cNvPr>
          <p:cNvSpPr/>
          <p:nvPr/>
        </p:nvSpPr>
        <p:spPr>
          <a:xfrm>
            <a:off x="355479" y="800896"/>
            <a:ext cx="8468405" cy="1200329"/>
          </a:xfrm>
          <a:prstGeom prst="rect">
            <a:avLst/>
          </a:prstGeom>
        </p:spPr>
        <p:txBody>
          <a:bodyPr wrap="square">
            <a:spAutoFit/>
          </a:bodyPr>
          <a:lstStyle/>
          <a:p>
            <a:pPr marL="0" lvl="2">
              <a:spcBef>
                <a:spcPts val="1500"/>
              </a:spcBef>
              <a:buClr>
                <a:schemeClr val="tx2"/>
              </a:buClr>
              <a:buSzPct val="100000"/>
              <a:defRPr/>
            </a:pPr>
            <a:r>
              <a:rPr lang="fr-FR" b="1" dirty="0">
                <a:latin typeface="Arial" panose="020B0604020202020204" pitchFamily="34" charset="0"/>
                <a:cs typeface="Arial" panose="020B0604020202020204" pitchFamily="34" charset="0"/>
              </a:rPr>
              <a:t>Sortie du Routeur :</a:t>
            </a:r>
            <a:br>
              <a:rPr lang="fr-FR" dirty="0">
                <a:latin typeface="Arial" panose="020B0604020202020204" pitchFamily="34" charset="0"/>
                <a:cs typeface="Arial" panose="020B0604020202020204" pitchFamily="34" charset="0"/>
              </a:rPr>
            </a:br>
            <a:r>
              <a:rPr lang="fr-FR" dirty="0">
                <a:latin typeface="Arial" panose="020B0604020202020204" pitchFamily="34" charset="0"/>
                <a:cs typeface="Arial" panose="020B0604020202020204" pitchFamily="34" charset="0"/>
              </a:rPr>
              <a:t>Le </a:t>
            </a:r>
            <a:r>
              <a:rPr lang="fr-FR" dirty="0" err="1">
                <a:latin typeface="Arial" panose="020B0604020202020204" pitchFamily="34" charset="0"/>
                <a:cs typeface="Arial" panose="020B0604020202020204" pitchFamily="34" charset="0"/>
              </a:rPr>
              <a:t>RouterOutlet</a:t>
            </a:r>
            <a:r>
              <a:rPr lang="fr-FR" dirty="0">
                <a:latin typeface="Arial" panose="020B0604020202020204" pitchFamily="34" charset="0"/>
                <a:cs typeface="Arial" panose="020B0604020202020204" pitchFamily="34" charset="0"/>
              </a:rPr>
              <a:t> est une directive de la bibliothèque de routeur qui est utilisée comme un composant. Il agit comme un espace réservé qui marque l'endroit du modèle où le routeur doit afficher les composants .</a:t>
            </a:r>
          </a:p>
        </p:txBody>
      </p:sp>
      <p:pic>
        <p:nvPicPr>
          <p:cNvPr id="6" name="Image 5">
            <a:extLst>
              <a:ext uri="{FF2B5EF4-FFF2-40B4-BE49-F238E27FC236}">
                <a16:creationId xmlns:a16="http://schemas.microsoft.com/office/drawing/2014/main" id="{25B9A828-A599-4309-86D5-7EC63BC83C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204" y="1993404"/>
            <a:ext cx="8535591" cy="819264"/>
          </a:xfrm>
          <a:prstGeom prst="rect">
            <a:avLst/>
          </a:prstGeom>
        </p:spPr>
      </p:pic>
      <p:sp>
        <p:nvSpPr>
          <p:cNvPr id="7" name="Rectangle 6">
            <a:extLst>
              <a:ext uri="{FF2B5EF4-FFF2-40B4-BE49-F238E27FC236}">
                <a16:creationId xmlns:a16="http://schemas.microsoft.com/office/drawing/2014/main" id="{FD5CF9AD-F1DE-4D6B-ADC9-66FB3D6DDAFF}"/>
              </a:ext>
            </a:extLst>
          </p:cNvPr>
          <p:cNvSpPr/>
          <p:nvPr/>
        </p:nvSpPr>
        <p:spPr>
          <a:xfrm>
            <a:off x="316854" y="2848208"/>
            <a:ext cx="8431609" cy="369332"/>
          </a:xfrm>
          <a:prstGeom prst="rect">
            <a:avLst/>
          </a:prstGeom>
        </p:spPr>
        <p:txBody>
          <a:bodyPr wrap="square">
            <a:spAutoFit/>
          </a:bodyPr>
          <a:lstStyle/>
          <a:p>
            <a:pPr marL="0" lvl="2">
              <a:spcBef>
                <a:spcPts val="1500"/>
              </a:spcBef>
              <a:buClr>
                <a:schemeClr val="tx2"/>
              </a:buClr>
              <a:buSzPct val="100000"/>
              <a:defRPr/>
            </a:pPr>
            <a:r>
              <a:rPr lang="fr-FR" b="1" dirty="0">
                <a:latin typeface="Arial" panose="020B0604020202020204" pitchFamily="34" charset="0"/>
                <a:cs typeface="Arial" panose="020B0604020202020204" pitchFamily="34" charset="0"/>
              </a:rPr>
              <a:t>Les Liens :</a:t>
            </a:r>
            <a:endParaRPr lang="fr-FR" dirty="0">
              <a:latin typeface="Arial" panose="020B0604020202020204" pitchFamily="34" charset="0"/>
              <a:cs typeface="Arial" panose="020B0604020202020204" pitchFamily="34" charset="0"/>
            </a:endParaRPr>
          </a:p>
        </p:txBody>
      </p:sp>
      <p:pic>
        <p:nvPicPr>
          <p:cNvPr id="12" name="Image 11" descr="Une image contenant capture d’écran&#10;&#10;Description générée avec un niveau de confiance très élevé">
            <a:extLst>
              <a:ext uri="{FF2B5EF4-FFF2-40B4-BE49-F238E27FC236}">
                <a16:creationId xmlns:a16="http://schemas.microsoft.com/office/drawing/2014/main" id="{5B29A55D-9934-4892-8CF3-81A3B9E563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3289548"/>
            <a:ext cx="8033754" cy="1872462"/>
          </a:xfrm>
          <a:prstGeom prst="rect">
            <a:avLst/>
          </a:prstGeom>
        </p:spPr>
      </p:pic>
    </p:spTree>
    <p:extLst>
      <p:ext uri="{BB962C8B-B14F-4D97-AF65-F5344CB8AC3E}">
        <p14:creationId xmlns:p14="http://schemas.microsoft.com/office/powerpoint/2010/main" val="22829293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3482223-A3F9-4944-9CE4-82320EBFAA09}"/>
              </a:ext>
            </a:extLst>
          </p:cNvPr>
          <p:cNvSpPr>
            <a:spLocks noGrp="1"/>
          </p:cNvSpPr>
          <p:nvPr>
            <p:ph type="sldNum" sz="quarter" idx="13"/>
          </p:nvPr>
        </p:nvSpPr>
        <p:spPr/>
        <p:txBody>
          <a:bodyPr/>
          <a:lstStyle/>
          <a:p>
            <a:fld id="{55629684-967F-1947-AF63-4A9319553478}" type="slidenum">
              <a:rPr lang="en-US" smtClean="0"/>
              <a:pPr/>
              <a:t>55</a:t>
            </a:fld>
            <a:endParaRPr lang="en-US"/>
          </a:p>
        </p:txBody>
      </p:sp>
      <p:sp>
        <p:nvSpPr>
          <p:cNvPr id="3" name="Espace réservé du texte 2">
            <a:extLst>
              <a:ext uri="{FF2B5EF4-FFF2-40B4-BE49-F238E27FC236}">
                <a16:creationId xmlns:a16="http://schemas.microsoft.com/office/drawing/2014/main" id="{7897843B-211F-7041-A04F-FE5377CB9138}"/>
              </a:ext>
            </a:extLst>
          </p:cNvPr>
          <p:cNvSpPr>
            <a:spLocks noGrp="1"/>
          </p:cNvSpPr>
          <p:nvPr>
            <p:ph type="body" sz="quarter" idx="17"/>
          </p:nvPr>
        </p:nvSpPr>
        <p:spPr/>
        <p:txBody>
          <a:bodyPr>
            <a:normAutofit fontScale="25000" lnSpcReduction="20000"/>
          </a:bodyPr>
          <a:lstStyle/>
          <a:p>
            <a:endParaRPr lang="fr-FR"/>
          </a:p>
        </p:txBody>
      </p:sp>
      <p:sp>
        <p:nvSpPr>
          <p:cNvPr id="4" name="Espace réservé du texte 3">
            <a:extLst>
              <a:ext uri="{FF2B5EF4-FFF2-40B4-BE49-F238E27FC236}">
                <a16:creationId xmlns:a16="http://schemas.microsoft.com/office/drawing/2014/main" id="{0F058A4E-FAD8-CB44-8EBD-A8240CD2D0C5}"/>
              </a:ext>
            </a:extLst>
          </p:cNvPr>
          <p:cNvSpPr>
            <a:spLocks noGrp="1"/>
          </p:cNvSpPr>
          <p:nvPr>
            <p:ph type="body" sz="quarter" idx="18"/>
          </p:nvPr>
        </p:nvSpPr>
        <p:spPr/>
        <p:txBody>
          <a:bodyPr/>
          <a:lstStyle/>
          <a:p>
            <a:endParaRPr lang="fr-FR"/>
          </a:p>
        </p:txBody>
      </p:sp>
      <p:sp>
        <p:nvSpPr>
          <p:cNvPr id="5" name="Espace réservé du texte 4">
            <a:extLst>
              <a:ext uri="{FF2B5EF4-FFF2-40B4-BE49-F238E27FC236}">
                <a16:creationId xmlns:a16="http://schemas.microsoft.com/office/drawing/2014/main" id="{BD2092F3-50BE-2346-9518-4DC620C1CFB3}"/>
              </a:ext>
            </a:extLst>
          </p:cNvPr>
          <p:cNvSpPr>
            <a:spLocks noGrp="1"/>
          </p:cNvSpPr>
          <p:nvPr>
            <p:ph type="body" sz="quarter" idx="19"/>
          </p:nvPr>
        </p:nvSpPr>
        <p:spPr/>
        <p:txBody>
          <a:bodyPr/>
          <a:lstStyle/>
          <a:p>
            <a:endParaRPr lang="fr-FR"/>
          </a:p>
        </p:txBody>
      </p:sp>
      <p:sp>
        <p:nvSpPr>
          <p:cNvPr id="6" name="Espace réservé du texte 5">
            <a:extLst>
              <a:ext uri="{FF2B5EF4-FFF2-40B4-BE49-F238E27FC236}">
                <a16:creationId xmlns:a16="http://schemas.microsoft.com/office/drawing/2014/main" id="{08A1DE1D-3766-3240-8411-254E94CEA1D8}"/>
              </a:ext>
            </a:extLst>
          </p:cNvPr>
          <p:cNvSpPr>
            <a:spLocks noGrp="1"/>
          </p:cNvSpPr>
          <p:nvPr>
            <p:ph type="body" sz="quarter" idx="20"/>
          </p:nvPr>
        </p:nvSpPr>
        <p:spPr/>
        <p:txBody>
          <a:bodyPr/>
          <a:lstStyle/>
          <a:p>
            <a:endParaRPr lang="fr-FR"/>
          </a:p>
        </p:txBody>
      </p:sp>
      <p:sp>
        <p:nvSpPr>
          <p:cNvPr id="7" name="Espace réservé du texte 6">
            <a:extLst>
              <a:ext uri="{FF2B5EF4-FFF2-40B4-BE49-F238E27FC236}">
                <a16:creationId xmlns:a16="http://schemas.microsoft.com/office/drawing/2014/main" id="{F65BCCD2-D970-3347-9D12-1C61A9CF3D57}"/>
              </a:ext>
            </a:extLst>
          </p:cNvPr>
          <p:cNvSpPr>
            <a:spLocks noGrp="1"/>
          </p:cNvSpPr>
          <p:nvPr>
            <p:ph type="body" sz="quarter" idx="21"/>
          </p:nvPr>
        </p:nvSpPr>
        <p:spPr/>
        <p:txBody>
          <a:bodyPr/>
          <a:lstStyle/>
          <a:p>
            <a:endParaRPr lang="fr-FR"/>
          </a:p>
        </p:txBody>
      </p:sp>
      <p:sp>
        <p:nvSpPr>
          <p:cNvPr id="8" name="Espace réservé du texte 7">
            <a:extLst>
              <a:ext uri="{FF2B5EF4-FFF2-40B4-BE49-F238E27FC236}">
                <a16:creationId xmlns:a16="http://schemas.microsoft.com/office/drawing/2014/main" id="{6D898CA7-5FA1-D642-AA34-E2E8C85BD419}"/>
              </a:ext>
            </a:extLst>
          </p:cNvPr>
          <p:cNvSpPr>
            <a:spLocks noGrp="1"/>
          </p:cNvSpPr>
          <p:nvPr>
            <p:ph type="body" sz="quarter" idx="11"/>
          </p:nvPr>
        </p:nvSpPr>
        <p:spPr>
          <a:xfrm>
            <a:off x="634621" y="1361623"/>
            <a:ext cx="3307715" cy="855958"/>
          </a:xfrm>
        </p:spPr>
        <p:txBody>
          <a:bodyPr/>
          <a:lstStyle/>
          <a:p>
            <a:r>
              <a:rPr lang="fr-FR" dirty="0"/>
              <a:t>12- </a:t>
            </a:r>
            <a:r>
              <a:rPr lang="fr-FR" dirty="0" err="1"/>
              <a:t>httpclient</a:t>
            </a:r>
            <a:endParaRPr lang="fr-FR" dirty="0"/>
          </a:p>
        </p:txBody>
      </p:sp>
      <p:sp>
        <p:nvSpPr>
          <p:cNvPr id="9" name="Espace réservé du texte 8">
            <a:extLst>
              <a:ext uri="{FF2B5EF4-FFF2-40B4-BE49-F238E27FC236}">
                <a16:creationId xmlns:a16="http://schemas.microsoft.com/office/drawing/2014/main" id="{72070811-C69E-5541-A5F7-F81B67DCF275}"/>
              </a:ext>
            </a:extLst>
          </p:cNvPr>
          <p:cNvSpPr>
            <a:spLocks noGrp="1"/>
          </p:cNvSpPr>
          <p:nvPr>
            <p:ph type="body" sz="quarter" idx="10"/>
          </p:nvPr>
        </p:nvSpPr>
        <p:spPr/>
        <p:txBody>
          <a:bodyPr/>
          <a:lstStyle/>
          <a:p>
            <a:endParaRPr lang="fr-FR"/>
          </a:p>
        </p:txBody>
      </p:sp>
    </p:spTree>
    <p:extLst>
      <p:ext uri="{BB962C8B-B14F-4D97-AF65-F5344CB8AC3E}">
        <p14:creationId xmlns:p14="http://schemas.microsoft.com/office/powerpoint/2010/main" val="40486715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2"/>
          <p:cNvSpPr>
            <a:spLocks noGrp="1"/>
          </p:cNvSpPr>
          <p:nvPr>
            <p:ph type="sldNum" sz="quarter" idx="12"/>
          </p:nvPr>
        </p:nvSpPr>
        <p:spPr>
          <a:xfrm>
            <a:off x="8604449" y="5409001"/>
            <a:ext cx="438870" cy="287999"/>
          </a:xfrm>
        </p:spPr>
        <p:txBody>
          <a:bodyPr/>
          <a:lstStyle/>
          <a:p>
            <a:r>
              <a:rPr lang="fr-FR" dirty="0">
                <a:latin typeface="Arial" panose="020B0604020202020204" pitchFamily="34" charset="0"/>
                <a:cs typeface="Arial" panose="020B0604020202020204" pitchFamily="34" charset="0"/>
              </a:rPr>
              <a:t>7</a:t>
            </a:r>
          </a:p>
        </p:txBody>
      </p:sp>
      <p:sp>
        <p:nvSpPr>
          <p:cNvPr id="43" name="Titre 3"/>
          <p:cNvSpPr>
            <a:spLocks noGrp="1"/>
          </p:cNvSpPr>
          <p:nvPr>
            <p:ph type="title"/>
          </p:nvPr>
        </p:nvSpPr>
        <p:spPr>
          <a:xfrm>
            <a:off x="261877" y="192573"/>
            <a:ext cx="8532000" cy="461665"/>
          </a:xfrm>
        </p:spPr>
        <p:txBody>
          <a:bodyPr>
            <a:normAutofit fontScale="90000"/>
          </a:bodyPr>
          <a:lstStyle/>
          <a:p>
            <a:r>
              <a:rPr lang="fr-FR" b="1" dirty="0" err="1">
                <a:solidFill>
                  <a:schemeClr val="tx1">
                    <a:lumMod val="75000"/>
                    <a:lumOff val="25000"/>
                  </a:schemeClr>
                </a:solidFill>
                <a:latin typeface="Arial" panose="020B0604020202020204" pitchFamily="34" charset="0"/>
                <a:cs typeface="Arial" panose="020B0604020202020204" pitchFamily="34" charset="0"/>
              </a:rPr>
              <a:t>HttpClient</a:t>
            </a:r>
            <a:endParaRPr lang="fr-F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4" name="AutoShape 2"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latin typeface="Arial" panose="020B0604020202020204" pitchFamily="34" charset="0"/>
              <a:cs typeface="Arial" panose="020B0604020202020204" pitchFamily="34" charset="0"/>
            </a:endParaRPr>
          </a:p>
        </p:txBody>
      </p:sp>
      <p:sp>
        <p:nvSpPr>
          <p:cNvPr id="55" name="AutoShape 4"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latin typeface="Arial" panose="020B0604020202020204" pitchFamily="34" charset="0"/>
              <a:cs typeface="Arial" panose="020B0604020202020204" pitchFamily="34" charset="0"/>
            </a:endParaRPr>
          </a:p>
        </p:txBody>
      </p:sp>
      <p:sp>
        <p:nvSpPr>
          <p:cNvPr id="8" name="Espace réservé du pied de page 9"/>
          <p:cNvSpPr txBox="1">
            <a:spLocks/>
          </p:cNvSpPr>
          <p:nvPr/>
        </p:nvSpPr>
        <p:spPr>
          <a:xfrm>
            <a:off x="283698" y="5427001"/>
            <a:ext cx="4824536" cy="287999"/>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s-IS" sz="1000" dirty="0">
                <a:solidFill>
                  <a:srgbClr val="FFFFFF">
                    <a:lumMod val="65000"/>
                  </a:srgbClr>
                </a:solidFill>
                <a:latin typeface="Arial" panose="020B0604020202020204" pitchFamily="34" charset="0"/>
                <a:ea typeface="DIN Next LT Pro Light Condensed" charset="0"/>
                <a:cs typeface="Arial" panose="020B0604020202020204" pitchFamily="34" charset="0"/>
              </a:rPr>
              <a:t>© SQLI GROUP | 2018</a:t>
            </a:r>
          </a:p>
        </p:txBody>
      </p:sp>
      <p:sp>
        <p:nvSpPr>
          <p:cNvPr id="11" name="Rectangle 10">
            <a:extLst>
              <a:ext uri="{FF2B5EF4-FFF2-40B4-BE49-F238E27FC236}">
                <a16:creationId xmlns:a16="http://schemas.microsoft.com/office/drawing/2014/main" id="{E705B328-2393-4AC4-8255-8DF93F7EA3A2}"/>
              </a:ext>
            </a:extLst>
          </p:cNvPr>
          <p:cNvSpPr/>
          <p:nvPr/>
        </p:nvSpPr>
        <p:spPr>
          <a:xfrm>
            <a:off x="355479" y="800896"/>
            <a:ext cx="8468405" cy="2500685"/>
          </a:xfrm>
          <a:prstGeom prst="rect">
            <a:avLst/>
          </a:prstGeom>
        </p:spPr>
        <p:txBody>
          <a:bodyPr wrap="square">
            <a:spAutoFit/>
          </a:bodyPr>
          <a:lstStyle/>
          <a:p>
            <a:pPr marL="0" lvl="2">
              <a:spcBef>
                <a:spcPts val="1500"/>
              </a:spcBef>
              <a:buClr>
                <a:schemeClr val="tx2"/>
              </a:buClr>
              <a:buSzPct val="100000"/>
              <a:defRPr/>
            </a:pPr>
            <a:r>
              <a:rPr lang="fr-FR" dirty="0">
                <a:latin typeface="Arial" panose="020B0604020202020204" pitchFamily="34" charset="0"/>
                <a:cs typeface="Arial" panose="020B0604020202020204" pitchFamily="34" charset="0"/>
              </a:rPr>
              <a:t>La plupart des applications front communiquent avec des services principaux via le protocole HTTP. Les navigateurs modernes prennent en charge deux API différentes pour les requêtes HTTP: l' </a:t>
            </a:r>
            <a:r>
              <a:rPr lang="fr-FR" dirty="0" err="1">
                <a:latin typeface="Arial" panose="020B0604020202020204" pitchFamily="34" charset="0"/>
                <a:cs typeface="Arial" panose="020B0604020202020204" pitchFamily="34" charset="0"/>
              </a:rPr>
              <a:t>XMLHttpRequestinterface</a:t>
            </a:r>
            <a:r>
              <a:rPr lang="fr-FR" dirty="0">
                <a:latin typeface="Arial" panose="020B0604020202020204" pitchFamily="34" charset="0"/>
                <a:cs typeface="Arial" panose="020B0604020202020204" pitchFamily="34" charset="0"/>
              </a:rPr>
              <a:t> et l' </a:t>
            </a:r>
            <a:r>
              <a:rPr lang="fr-FR" dirty="0" err="1">
                <a:latin typeface="Arial" panose="020B0604020202020204" pitchFamily="34" charset="0"/>
                <a:cs typeface="Arial" panose="020B0604020202020204" pitchFamily="34" charset="0"/>
              </a:rPr>
              <a:t>fetch</a:t>
            </a:r>
            <a:r>
              <a:rPr lang="fr-FR" dirty="0">
                <a:latin typeface="Arial" panose="020B0604020202020204" pitchFamily="34" charset="0"/>
                <a:cs typeface="Arial" panose="020B0604020202020204" pitchFamily="34" charset="0"/>
              </a:rPr>
              <a:t>() API.</a:t>
            </a:r>
          </a:p>
          <a:p>
            <a:pPr marL="0" lvl="2">
              <a:spcBef>
                <a:spcPts val="1500"/>
              </a:spcBef>
              <a:buClr>
                <a:schemeClr val="tx2"/>
              </a:buClr>
              <a:buSzPct val="100000"/>
              <a:defRPr/>
            </a:pPr>
            <a:r>
              <a:rPr lang="fr-FR" dirty="0">
                <a:latin typeface="Arial" panose="020B0604020202020204" pitchFamily="34" charset="0"/>
                <a:cs typeface="Arial" panose="020B0604020202020204" pitchFamily="34" charset="0"/>
              </a:rPr>
              <a:t>L' </a:t>
            </a:r>
            <a:r>
              <a:rPr lang="fr-FR" dirty="0" err="1">
                <a:latin typeface="Arial" panose="020B0604020202020204" pitchFamily="34" charset="0"/>
                <a:cs typeface="Arial" panose="020B0604020202020204" pitchFamily="34" charset="0"/>
              </a:rPr>
              <a:t>HttpClient</a:t>
            </a:r>
            <a:r>
              <a:rPr lang="fr-FR" dirty="0">
                <a:latin typeface="Arial" panose="020B0604020202020204" pitchFamily="34" charset="0"/>
                <a:cs typeface="Arial" panose="020B0604020202020204" pitchFamily="34" charset="0"/>
              </a:rPr>
              <a:t> offre une API HTTP client simplifiée pour les applications angulaires qui repose sur l' interface exposée par les navigateurs. Les avantages supplémentaires des fonctionnalités de testabilité, des objets de requête et de réponse typés, de l'interception des requêtes et des réponses, des API et de la gestion simplifiée des erreurs.</a:t>
            </a:r>
          </a:p>
        </p:txBody>
      </p:sp>
    </p:spTree>
    <p:extLst>
      <p:ext uri="{BB962C8B-B14F-4D97-AF65-F5344CB8AC3E}">
        <p14:creationId xmlns:p14="http://schemas.microsoft.com/office/powerpoint/2010/main" val="29267294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2"/>
          <p:cNvSpPr>
            <a:spLocks noGrp="1"/>
          </p:cNvSpPr>
          <p:nvPr>
            <p:ph type="sldNum" sz="quarter" idx="12"/>
          </p:nvPr>
        </p:nvSpPr>
        <p:spPr>
          <a:xfrm>
            <a:off x="8604449" y="5409001"/>
            <a:ext cx="438870" cy="287999"/>
          </a:xfrm>
        </p:spPr>
        <p:txBody>
          <a:bodyPr/>
          <a:lstStyle/>
          <a:p>
            <a:r>
              <a:rPr lang="fr-FR" dirty="0">
                <a:latin typeface="Arial" panose="020B0604020202020204" pitchFamily="34" charset="0"/>
                <a:cs typeface="Arial" panose="020B0604020202020204" pitchFamily="34" charset="0"/>
              </a:rPr>
              <a:t>7</a:t>
            </a:r>
          </a:p>
        </p:txBody>
      </p:sp>
      <p:sp>
        <p:nvSpPr>
          <p:cNvPr id="43" name="Titre 3"/>
          <p:cNvSpPr>
            <a:spLocks noGrp="1"/>
          </p:cNvSpPr>
          <p:nvPr>
            <p:ph type="title"/>
          </p:nvPr>
        </p:nvSpPr>
        <p:spPr>
          <a:xfrm>
            <a:off x="261877" y="192573"/>
            <a:ext cx="8532000" cy="461665"/>
          </a:xfrm>
        </p:spPr>
        <p:txBody>
          <a:bodyPr>
            <a:normAutofit fontScale="90000"/>
          </a:bodyPr>
          <a:lstStyle/>
          <a:p>
            <a:r>
              <a:rPr lang="fr-FR" b="1" dirty="0" err="1">
                <a:solidFill>
                  <a:schemeClr val="tx1">
                    <a:lumMod val="75000"/>
                    <a:lumOff val="25000"/>
                  </a:schemeClr>
                </a:solidFill>
                <a:latin typeface="Arial" panose="020B0604020202020204" pitchFamily="34" charset="0"/>
                <a:cs typeface="Arial" panose="020B0604020202020204" pitchFamily="34" charset="0"/>
              </a:rPr>
              <a:t>HttpClient</a:t>
            </a:r>
            <a:endParaRPr lang="fr-F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4" name="AutoShape 2"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latin typeface="Arial" panose="020B0604020202020204" pitchFamily="34" charset="0"/>
              <a:cs typeface="Arial" panose="020B0604020202020204" pitchFamily="34" charset="0"/>
            </a:endParaRPr>
          </a:p>
        </p:txBody>
      </p:sp>
      <p:sp>
        <p:nvSpPr>
          <p:cNvPr id="55" name="AutoShape 4"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latin typeface="Arial" panose="020B0604020202020204" pitchFamily="34" charset="0"/>
              <a:cs typeface="Arial" panose="020B0604020202020204" pitchFamily="34" charset="0"/>
            </a:endParaRPr>
          </a:p>
        </p:txBody>
      </p:sp>
      <p:sp>
        <p:nvSpPr>
          <p:cNvPr id="8" name="Espace réservé du pied de page 9"/>
          <p:cNvSpPr txBox="1">
            <a:spLocks/>
          </p:cNvSpPr>
          <p:nvPr/>
        </p:nvSpPr>
        <p:spPr>
          <a:xfrm>
            <a:off x="283698" y="5427001"/>
            <a:ext cx="4824536" cy="287999"/>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s-IS" sz="1000" dirty="0">
                <a:solidFill>
                  <a:srgbClr val="FFFFFF">
                    <a:lumMod val="65000"/>
                  </a:srgbClr>
                </a:solidFill>
                <a:latin typeface="Arial" panose="020B0604020202020204" pitchFamily="34" charset="0"/>
                <a:ea typeface="DIN Next LT Pro Light Condensed" charset="0"/>
                <a:cs typeface="Arial" panose="020B0604020202020204" pitchFamily="34" charset="0"/>
              </a:rPr>
              <a:t>© SQLI GROUP | 2018</a:t>
            </a:r>
          </a:p>
        </p:txBody>
      </p:sp>
      <p:sp>
        <p:nvSpPr>
          <p:cNvPr id="11" name="Rectangle 10">
            <a:extLst>
              <a:ext uri="{FF2B5EF4-FFF2-40B4-BE49-F238E27FC236}">
                <a16:creationId xmlns:a16="http://schemas.microsoft.com/office/drawing/2014/main" id="{E705B328-2393-4AC4-8255-8DF93F7EA3A2}"/>
              </a:ext>
            </a:extLst>
          </p:cNvPr>
          <p:cNvSpPr/>
          <p:nvPr/>
        </p:nvSpPr>
        <p:spPr>
          <a:xfrm>
            <a:off x="355479" y="800896"/>
            <a:ext cx="8468405" cy="923330"/>
          </a:xfrm>
          <a:prstGeom prst="rect">
            <a:avLst/>
          </a:prstGeom>
        </p:spPr>
        <p:txBody>
          <a:bodyPr wrap="square">
            <a:spAutoFit/>
          </a:bodyPr>
          <a:lstStyle/>
          <a:p>
            <a:pPr marL="0" lvl="2">
              <a:spcBef>
                <a:spcPts val="1500"/>
              </a:spcBef>
              <a:buClr>
                <a:schemeClr val="tx2"/>
              </a:buClr>
              <a:buSzPct val="100000"/>
              <a:defRPr/>
            </a:pPr>
            <a:r>
              <a:rPr lang="fr-FR" b="1" dirty="0">
                <a:latin typeface="Arial" panose="020B0604020202020204" pitchFamily="34" charset="0"/>
                <a:cs typeface="Arial" panose="020B0604020202020204" pitchFamily="34" charset="0"/>
              </a:rPr>
              <a:t>Installation</a:t>
            </a:r>
            <a:br>
              <a:rPr lang="fr-FR" b="1" dirty="0">
                <a:latin typeface="Arial" panose="020B0604020202020204" pitchFamily="34" charset="0"/>
                <a:cs typeface="Arial" panose="020B0604020202020204" pitchFamily="34" charset="0"/>
              </a:rPr>
            </a:br>
            <a:r>
              <a:rPr lang="fr-FR" dirty="0">
                <a:latin typeface="Arial" panose="020B0604020202020204" pitchFamily="34" charset="0"/>
                <a:cs typeface="Arial" panose="020B0604020202020204" pitchFamily="34" charset="0"/>
              </a:rPr>
              <a:t> Avant de pouvoir utiliser le </a:t>
            </a:r>
            <a:r>
              <a:rPr lang="fr-FR" dirty="0" err="1">
                <a:latin typeface="Arial" panose="020B0604020202020204" pitchFamily="34" charset="0"/>
                <a:cs typeface="Arial" panose="020B0604020202020204" pitchFamily="34" charset="0"/>
              </a:rPr>
              <a:t>HttpClient</a:t>
            </a:r>
            <a:r>
              <a:rPr lang="fr-FR" dirty="0">
                <a:latin typeface="Arial" panose="020B0604020202020204" pitchFamily="34" charset="0"/>
                <a:cs typeface="Arial" panose="020B0604020202020204" pitchFamily="34" charset="0"/>
              </a:rPr>
              <a:t>, vous devez importer l'angulaire </a:t>
            </a:r>
            <a:r>
              <a:rPr lang="fr-FR" dirty="0" err="1">
                <a:latin typeface="Arial" panose="020B0604020202020204" pitchFamily="34" charset="0"/>
                <a:cs typeface="Arial" panose="020B0604020202020204" pitchFamily="34" charset="0"/>
              </a:rPr>
              <a:t>HttpClientModule</a:t>
            </a:r>
            <a:r>
              <a:rPr lang="fr-FR" dirty="0">
                <a:latin typeface="Arial" panose="020B0604020202020204" pitchFamily="34" charset="0"/>
                <a:cs typeface="Arial" panose="020B0604020202020204" pitchFamily="34" charset="0"/>
              </a:rPr>
              <a:t>. La plupart des applications le font à la racine </a:t>
            </a:r>
            <a:r>
              <a:rPr lang="fr-FR" dirty="0" err="1">
                <a:latin typeface="Arial" panose="020B0604020202020204" pitchFamily="34" charset="0"/>
                <a:cs typeface="Arial" panose="020B0604020202020204" pitchFamily="34" charset="0"/>
              </a:rPr>
              <a:t>AppModule</a:t>
            </a:r>
            <a:r>
              <a:rPr lang="fr-FR" dirty="0">
                <a:latin typeface="Arial" panose="020B0604020202020204" pitchFamily="34" charset="0"/>
                <a:cs typeface="Arial" panose="020B0604020202020204" pitchFamily="34" charset="0"/>
              </a:rPr>
              <a:t>.</a:t>
            </a:r>
          </a:p>
        </p:txBody>
      </p:sp>
      <p:pic>
        <p:nvPicPr>
          <p:cNvPr id="4" name="Image 3" descr="Une image contenant capture d’écran&#10;&#10;Description générée avec un niveau de confiance très élevé">
            <a:extLst>
              <a:ext uri="{FF2B5EF4-FFF2-40B4-BE49-F238E27FC236}">
                <a16:creationId xmlns:a16="http://schemas.microsoft.com/office/drawing/2014/main" id="{5312ECA1-94EB-4C9E-9538-C3676E030D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7935" y="1870884"/>
            <a:ext cx="6159056" cy="3106902"/>
          </a:xfrm>
          <a:prstGeom prst="rect">
            <a:avLst/>
          </a:prstGeom>
        </p:spPr>
      </p:pic>
    </p:spTree>
    <p:extLst>
      <p:ext uri="{BB962C8B-B14F-4D97-AF65-F5344CB8AC3E}">
        <p14:creationId xmlns:p14="http://schemas.microsoft.com/office/powerpoint/2010/main" val="2721656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2"/>
          <p:cNvSpPr>
            <a:spLocks noGrp="1"/>
          </p:cNvSpPr>
          <p:nvPr>
            <p:ph type="sldNum" sz="quarter" idx="12"/>
          </p:nvPr>
        </p:nvSpPr>
        <p:spPr>
          <a:xfrm>
            <a:off x="8604449" y="5409001"/>
            <a:ext cx="438870" cy="287999"/>
          </a:xfrm>
        </p:spPr>
        <p:txBody>
          <a:bodyPr/>
          <a:lstStyle/>
          <a:p>
            <a:r>
              <a:rPr lang="fr-FR" dirty="0">
                <a:latin typeface="Arial" panose="020B0604020202020204" pitchFamily="34" charset="0"/>
                <a:cs typeface="Arial" panose="020B0604020202020204" pitchFamily="34" charset="0"/>
              </a:rPr>
              <a:t>7</a:t>
            </a:r>
          </a:p>
        </p:txBody>
      </p:sp>
      <p:sp>
        <p:nvSpPr>
          <p:cNvPr id="43" name="Titre 3"/>
          <p:cNvSpPr>
            <a:spLocks noGrp="1"/>
          </p:cNvSpPr>
          <p:nvPr>
            <p:ph type="title"/>
          </p:nvPr>
        </p:nvSpPr>
        <p:spPr>
          <a:xfrm>
            <a:off x="261877" y="192573"/>
            <a:ext cx="8532000" cy="461665"/>
          </a:xfrm>
        </p:spPr>
        <p:txBody>
          <a:bodyPr>
            <a:normAutofit fontScale="90000"/>
          </a:bodyPr>
          <a:lstStyle/>
          <a:p>
            <a:r>
              <a:rPr lang="fr-FR" b="1" dirty="0" err="1">
                <a:solidFill>
                  <a:schemeClr val="tx1">
                    <a:lumMod val="75000"/>
                    <a:lumOff val="25000"/>
                  </a:schemeClr>
                </a:solidFill>
                <a:latin typeface="Arial" panose="020B0604020202020204" pitchFamily="34" charset="0"/>
                <a:cs typeface="Arial" panose="020B0604020202020204" pitchFamily="34" charset="0"/>
              </a:rPr>
              <a:t>HttpClient</a:t>
            </a:r>
            <a:endParaRPr lang="fr-F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4" name="AutoShape 2"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latin typeface="Arial" panose="020B0604020202020204" pitchFamily="34" charset="0"/>
              <a:cs typeface="Arial" panose="020B0604020202020204" pitchFamily="34" charset="0"/>
            </a:endParaRPr>
          </a:p>
        </p:txBody>
      </p:sp>
      <p:sp>
        <p:nvSpPr>
          <p:cNvPr id="55" name="AutoShape 4"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latin typeface="Arial" panose="020B0604020202020204" pitchFamily="34" charset="0"/>
              <a:cs typeface="Arial" panose="020B0604020202020204" pitchFamily="34" charset="0"/>
            </a:endParaRPr>
          </a:p>
        </p:txBody>
      </p:sp>
      <p:sp>
        <p:nvSpPr>
          <p:cNvPr id="8" name="Espace réservé du pied de page 9"/>
          <p:cNvSpPr txBox="1">
            <a:spLocks/>
          </p:cNvSpPr>
          <p:nvPr/>
        </p:nvSpPr>
        <p:spPr>
          <a:xfrm>
            <a:off x="283698" y="5427001"/>
            <a:ext cx="4824536" cy="287999"/>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s-IS" sz="1000" dirty="0">
                <a:solidFill>
                  <a:srgbClr val="FFFFFF">
                    <a:lumMod val="65000"/>
                  </a:srgbClr>
                </a:solidFill>
                <a:latin typeface="Arial" panose="020B0604020202020204" pitchFamily="34" charset="0"/>
                <a:ea typeface="DIN Next LT Pro Light Condensed" charset="0"/>
                <a:cs typeface="Arial" panose="020B0604020202020204" pitchFamily="34" charset="0"/>
              </a:rPr>
              <a:t>© SQLI GROUP | 2018</a:t>
            </a:r>
          </a:p>
        </p:txBody>
      </p:sp>
      <p:sp>
        <p:nvSpPr>
          <p:cNvPr id="11" name="Rectangle 10">
            <a:extLst>
              <a:ext uri="{FF2B5EF4-FFF2-40B4-BE49-F238E27FC236}">
                <a16:creationId xmlns:a16="http://schemas.microsoft.com/office/drawing/2014/main" id="{E705B328-2393-4AC4-8255-8DF93F7EA3A2}"/>
              </a:ext>
            </a:extLst>
          </p:cNvPr>
          <p:cNvSpPr/>
          <p:nvPr/>
        </p:nvSpPr>
        <p:spPr>
          <a:xfrm>
            <a:off x="355479" y="800896"/>
            <a:ext cx="8468405" cy="646331"/>
          </a:xfrm>
          <a:prstGeom prst="rect">
            <a:avLst/>
          </a:prstGeom>
        </p:spPr>
        <p:txBody>
          <a:bodyPr wrap="square">
            <a:spAutoFit/>
          </a:bodyPr>
          <a:lstStyle/>
          <a:p>
            <a:pPr marL="0" lvl="2">
              <a:spcBef>
                <a:spcPts val="1500"/>
              </a:spcBef>
              <a:buClr>
                <a:schemeClr val="tx2"/>
              </a:buClr>
              <a:buSzPct val="100000"/>
              <a:defRPr/>
            </a:pPr>
            <a:r>
              <a:rPr lang="fr-FR" dirty="0">
                <a:latin typeface="Arial" panose="020B0604020202020204" pitchFamily="34" charset="0"/>
                <a:cs typeface="Arial" panose="020B0604020202020204" pitchFamily="34" charset="0"/>
              </a:rPr>
              <a:t>Une fois importés </a:t>
            </a:r>
            <a:r>
              <a:rPr lang="fr-FR" dirty="0" err="1">
                <a:latin typeface="Arial" panose="020B0604020202020204" pitchFamily="34" charset="0"/>
                <a:cs typeface="Arial" panose="020B0604020202020204" pitchFamily="34" charset="0"/>
              </a:rPr>
              <a:t>HttpClientModule</a:t>
            </a:r>
            <a:r>
              <a:rPr lang="fr-FR" dirty="0">
                <a:latin typeface="Arial" panose="020B0604020202020204" pitchFamily="34" charset="0"/>
                <a:cs typeface="Arial" panose="020B0604020202020204" pitchFamily="34" charset="0"/>
              </a:rPr>
              <a:t> dans le </a:t>
            </a:r>
            <a:r>
              <a:rPr lang="fr-FR" dirty="0" err="1">
                <a:latin typeface="Arial" panose="020B0604020202020204" pitchFamily="34" charset="0"/>
                <a:cs typeface="Arial" panose="020B0604020202020204" pitchFamily="34" charset="0"/>
              </a:rPr>
              <a:t>AppModule</a:t>
            </a:r>
            <a:r>
              <a:rPr lang="fr-FR" dirty="0">
                <a:latin typeface="Arial" panose="020B0604020202020204" pitchFamily="34" charset="0"/>
                <a:cs typeface="Arial" panose="020B0604020202020204" pitchFamily="34" charset="0"/>
              </a:rPr>
              <a:t>, vous pouvez injecter le </a:t>
            </a:r>
            <a:r>
              <a:rPr lang="fr-FR" dirty="0" err="1">
                <a:latin typeface="Arial" panose="020B0604020202020204" pitchFamily="34" charset="0"/>
                <a:cs typeface="Arial" panose="020B0604020202020204" pitchFamily="34" charset="0"/>
              </a:rPr>
              <a:t>HttpClient</a:t>
            </a:r>
            <a:r>
              <a:rPr lang="fr-FR" dirty="0">
                <a:latin typeface="Arial" panose="020B0604020202020204" pitchFamily="34" charset="0"/>
                <a:cs typeface="Arial" panose="020B0604020202020204" pitchFamily="34" charset="0"/>
              </a:rPr>
              <a:t> dans une classe d'application comme illustré dans l' exemple suivant .</a:t>
            </a:r>
          </a:p>
        </p:txBody>
      </p:sp>
      <p:pic>
        <p:nvPicPr>
          <p:cNvPr id="3" name="Image 2" descr="Une image contenant capture d’écran&#10;&#10;Description générée avec un niveau de confiance très élevé">
            <a:extLst>
              <a:ext uri="{FF2B5EF4-FFF2-40B4-BE49-F238E27FC236}">
                <a16:creationId xmlns:a16="http://schemas.microsoft.com/office/drawing/2014/main" id="{5F00FCD5-1DDA-4800-A5B0-4626045ED6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41" y="1719103"/>
            <a:ext cx="8545118" cy="2276793"/>
          </a:xfrm>
          <a:prstGeom prst="rect">
            <a:avLst/>
          </a:prstGeom>
        </p:spPr>
      </p:pic>
    </p:spTree>
    <p:extLst>
      <p:ext uri="{BB962C8B-B14F-4D97-AF65-F5344CB8AC3E}">
        <p14:creationId xmlns:p14="http://schemas.microsoft.com/office/powerpoint/2010/main" val="25864783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2"/>
          <p:cNvSpPr>
            <a:spLocks noGrp="1"/>
          </p:cNvSpPr>
          <p:nvPr>
            <p:ph type="sldNum" sz="quarter" idx="12"/>
          </p:nvPr>
        </p:nvSpPr>
        <p:spPr>
          <a:xfrm>
            <a:off x="8604449" y="5409001"/>
            <a:ext cx="438870" cy="287999"/>
          </a:xfrm>
        </p:spPr>
        <p:txBody>
          <a:bodyPr/>
          <a:lstStyle/>
          <a:p>
            <a:r>
              <a:rPr lang="fr-FR" dirty="0">
                <a:latin typeface="Arial" panose="020B0604020202020204" pitchFamily="34" charset="0"/>
                <a:cs typeface="Arial" panose="020B0604020202020204" pitchFamily="34" charset="0"/>
              </a:rPr>
              <a:t>7</a:t>
            </a:r>
          </a:p>
        </p:txBody>
      </p:sp>
      <p:sp>
        <p:nvSpPr>
          <p:cNvPr id="43" name="Titre 3"/>
          <p:cNvSpPr>
            <a:spLocks noGrp="1"/>
          </p:cNvSpPr>
          <p:nvPr>
            <p:ph type="title"/>
          </p:nvPr>
        </p:nvSpPr>
        <p:spPr>
          <a:xfrm>
            <a:off x="261877" y="192573"/>
            <a:ext cx="8532000" cy="461665"/>
          </a:xfrm>
        </p:spPr>
        <p:txBody>
          <a:bodyPr>
            <a:normAutofit fontScale="90000"/>
          </a:bodyPr>
          <a:lstStyle/>
          <a:p>
            <a:r>
              <a:rPr lang="fr-FR" b="1" dirty="0" err="1">
                <a:solidFill>
                  <a:schemeClr val="tx1">
                    <a:lumMod val="75000"/>
                    <a:lumOff val="25000"/>
                  </a:schemeClr>
                </a:solidFill>
                <a:latin typeface="Arial" panose="020B0604020202020204" pitchFamily="34" charset="0"/>
                <a:cs typeface="Arial" panose="020B0604020202020204" pitchFamily="34" charset="0"/>
              </a:rPr>
              <a:t>HttpClient</a:t>
            </a:r>
            <a:endParaRPr lang="fr-F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4" name="AutoShape 2"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latin typeface="Arial" panose="020B0604020202020204" pitchFamily="34" charset="0"/>
              <a:cs typeface="Arial" panose="020B0604020202020204" pitchFamily="34" charset="0"/>
            </a:endParaRPr>
          </a:p>
        </p:txBody>
      </p:sp>
      <p:sp>
        <p:nvSpPr>
          <p:cNvPr id="55" name="AutoShape 4"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latin typeface="Arial" panose="020B0604020202020204" pitchFamily="34" charset="0"/>
              <a:cs typeface="Arial" panose="020B0604020202020204" pitchFamily="34" charset="0"/>
            </a:endParaRPr>
          </a:p>
        </p:txBody>
      </p:sp>
      <p:sp>
        <p:nvSpPr>
          <p:cNvPr id="8" name="Espace réservé du pied de page 9"/>
          <p:cNvSpPr txBox="1">
            <a:spLocks/>
          </p:cNvSpPr>
          <p:nvPr/>
        </p:nvSpPr>
        <p:spPr>
          <a:xfrm>
            <a:off x="283698" y="5427001"/>
            <a:ext cx="4824536" cy="287999"/>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s-IS" sz="1000" dirty="0">
                <a:solidFill>
                  <a:srgbClr val="FFFFFF">
                    <a:lumMod val="65000"/>
                  </a:srgbClr>
                </a:solidFill>
                <a:latin typeface="Arial" panose="020B0604020202020204" pitchFamily="34" charset="0"/>
                <a:ea typeface="DIN Next LT Pro Light Condensed" charset="0"/>
                <a:cs typeface="Arial" panose="020B0604020202020204" pitchFamily="34" charset="0"/>
              </a:rPr>
              <a:t>© SQLI GROUP | 2018</a:t>
            </a:r>
          </a:p>
        </p:txBody>
      </p:sp>
      <p:sp>
        <p:nvSpPr>
          <p:cNvPr id="11" name="Rectangle 10">
            <a:extLst>
              <a:ext uri="{FF2B5EF4-FFF2-40B4-BE49-F238E27FC236}">
                <a16:creationId xmlns:a16="http://schemas.microsoft.com/office/drawing/2014/main" id="{E705B328-2393-4AC4-8255-8DF93F7EA3A2}"/>
              </a:ext>
            </a:extLst>
          </p:cNvPr>
          <p:cNvSpPr/>
          <p:nvPr/>
        </p:nvSpPr>
        <p:spPr>
          <a:xfrm>
            <a:off x="355479" y="800896"/>
            <a:ext cx="8468405" cy="1200329"/>
          </a:xfrm>
          <a:prstGeom prst="rect">
            <a:avLst/>
          </a:prstGeom>
        </p:spPr>
        <p:txBody>
          <a:bodyPr wrap="square">
            <a:spAutoFit/>
          </a:bodyPr>
          <a:lstStyle/>
          <a:p>
            <a:pPr marL="0" lvl="2">
              <a:spcBef>
                <a:spcPts val="1500"/>
              </a:spcBef>
              <a:buClr>
                <a:schemeClr val="tx2"/>
              </a:buClr>
              <a:buSzPct val="100000"/>
              <a:defRPr/>
            </a:pPr>
            <a:r>
              <a:rPr lang="fr-FR" b="1" dirty="0">
                <a:latin typeface="Arial" panose="020B0604020202020204" pitchFamily="34" charset="0"/>
                <a:cs typeface="Arial" panose="020B0604020202020204" pitchFamily="34" charset="0"/>
              </a:rPr>
              <a:t>Obtenir des données JSON :</a:t>
            </a:r>
            <a:br>
              <a:rPr lang="fr-FR" b="1" dirty="0">
                <a:latin typeface="Arial" panose="020B0604020202020204" pitchFamily="34" charset="0"/>
                <a:cs typeface="Arial" panose="020B0604020202020204" pitchFamily="34" charset="0"/>
              </a:rPr>
            </a:br>
            <a:r>
              <a:rPr lang="fr-FR" dirty="0">
                <a:latin typeface="Arial" panose="020B0604020202020204" pitchFamily="34" charset="0"/>
                <a:cs typeface="Arial" panose="020B0604020202020204" pitchFamily="34" charset="0"/>
              </a:rPr>
              <a:t>Les applications demandent souvent des données JSON au serveur. Par exemple, l'application peut avoir besoin d'un fichier de configuration sur le serveur, </a:t>
            </a:r>
            <a:r>
              <a:rPr lang="fr-FR" dirty="0" err="1">
                <a:latin typeface="Arial" panose="020B0604020202020204" pitchFamily="34" charset="0"/>
                <a:cs typeface="Arial" panose="020B0604020202020204" pitchFamily="34" charset="0"/>
              </a:rPr>
              <a:t>config.jsons</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pécifiant</a:t>
            </a:r>
            <a:r>
              <a:rPr lang="fr-FR" dirty="0">
                <a:latin typeface="Arial" panose="020B0604020202020204" pitchFamily="34" charset="0"/>
                <a:cs typeface="Arial" panose="020B0604020202020204" pitchFamily="34" charset="0"/>
              </a:rPr>
              <a:t> les URL de ressources.</a:t>
            </a:r>
          </a:p>
        </p:txBody>
      </p:sp>
      <p:pic>
        <p:nvPicPr>
          <p:cNvPr id="5" name="Image 4">
            <a:extLst>
              <a:ext uri="{FF2B5EF4-FFF2-40B4-BE49-F238E27FC236}">
                <a16:creationId xmlns:a16="http://schemas.microsoft.com/office/drawing/2014/main" id="{A6FC420A-AFD1-41B1-9353-0466669990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1993404"/>
            <a:ext cx="5832648" cy="1072895"/>
          </a:xfrm>
          <a:prstGeom prst="rect">
            <a:avLst/>
          </a:prstGeom>
        </p:spPr>
      </p:pic>
      <p:sp>
        <p:nvSpPr>
          <p:cNvPr id="7" name="Rectangle 6">
            <a:extLst>
              <a:ext uri="{FF2B5EF4-FFF2-40B4-BE49-F238E27FC236}">
                <a16:creationId xmlns:a16="http://schemas.microsoft.com/office/drawing/2014/main" id="{EEAE2DFE-D651-41FC-B5C4-57057EA6890C}"/>
              </a:ext>
            </a:extLst>
          </p:cNvPr>
          <p:cNvSpPr/>
          <p:nvPr/>
        </p:nvSpPr>
        <p:spPr>
          <a:xfrm>
            <a:off x="467544" y="3147273"/>
            <a:ext cx="7560840" cy="646331"/>
          </a:xfrm>
          <a:prstGeom prst="rect">
            <a:avLst/>
          </a:prstGeom>
        </p:spPr>
        <p:txBody>
          <a:bodyPr wrap="square">
            <a:spAutoFit/>
          </a:bodyPr>
          <a:lstStyle/>
          <a:p>
            <a:pPr marL="0" lvl="2">
              <a:spcBef>
                <a:spcPts val="1500"/>
              </a:spcBef>
              <a:buClr>
                <a:schemeClr val="tx2"/>
              </a:buClr>
              <a:buSzPct val="100000"/>
              <a:defRPr/>
            </a:pPr>
            <a:r>
              <a:rPr lang="fr-FR" dirty="0">
                <a:latin typeface="Arial" panose="020B0604020202020204" pitchFamily="34" charset="0"/>
                <a:cs typeface="Arial" panose="020B0604020202020204" pitchFamily="34" charset="0"/>
              </a:rPr>
              <a:t>Le </a:t>
            </a:r>
            <a:r>
              <a:rPr lang="fr-FR" dirty="0" err="1">
                <a:latin typeface="Arial" panose="020B0604020202020204" pitchFamily="34" charset="0"/>
                <a:cs typeface="Arial" panose="020B0604020202020204" pitchFamily="34" charset="0"/>
              </a:rPr>
              <a:t>ConfigService</a:t>
            </a:r>
            <a:r>
              <a:rPr lang="fr-FR" dirty="0">
                <a:latin typeface="Arial" panose="020B0604020202020204" pitchFamily="34" charset="0"/>
                <a:cs typeface="Arial" panose="020B0604020202020204" pitchFamily="34" charset="0"/>
              </a:rPr>
              <a:t> récupère ce fichier avec une </a:t>
            </a:r>
            <a:r>
              <a:rPr lang="fr-FR" dirty="0" err="1">
                <a:latin typeface="Arial" panose="020B0604020202020204" pitchFamily="34" charset="0"/>
                <a:cs typeface="Arial" panose="020B0604020202020204" pitchFamily="34" charset="0"/>
              </a:rPr>
              <a:t>get</a:t>
            </a:r>
            <a:r>
              <a:rPr lang="fr-FR" dirty="0">
                <a:latin typeface="Arial" panose="020B0604020202020204" pitchFamily="34" charset="0"/>
                <a:cs typeface="Arial" panose="020B0604020202020204" pitchFamily="34" charset="0"/>
              </a:rPr>
              <a:t>() méthode sur </a:t>
            </a:r>
            <a:r>
              <a:rPr lang="fr-FR" dirty="0" err="1">
                <a:latin typeface="Arial" panose="020B0604020202020204" pitchFamily="34" charset="0"/>
                <a:cs typeface="Arial" panose="020B0604020202020204" pitchFamily="34" charset="0"/>
              </a:rPr>
              <a:t>HttpClient</a:t>
            </a:r>
            <a:r>
              <a:rPr lang="fr-FR" dirty="0">
                <a:latin typeface="Arial" panose="020B0604020202020204" pitchFamily="34" charset="0"/>
                <a:cs typeface="Arial" panose="020B0604020202020204" pitchFamily="34" charset="0"/>
              </a:rPr>
              <a:t>.</a:t>
            </a:r>
          </a:p>
        </p:txBody>
      </p:sp>
      <p:pic>
        <p:nvPicPr>
          <p:cNvPr id="12" name="Image 11" descr="Une image contenant capture d’écran&#10;&#10;Description générée avec un niveau de confiance très élevé">
            <a:extLst>
              <a:ext uri="{FF2B5EF4-FFF2-40B4-BE49-F238E27FC236}">
                <a16:creationId xmlns:a16="http://schemas.microsoft.com/office/drawing/2014/main" id="{B781C5BC-3108-4010-9C5B-42C9F0EB15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9627" y="3804126"/>
            <a:ext cx="6361666" cy="1382971"/>
          </a:xfrm>
          <a:prstGeom prst="rect">
            <a:avLst/>
          </a:prstGeom>
        </p:spPr>
      </p:pic>
    </p:spTree>
    <p:extLst>
      <p:ext uri="{BB962C8B-B14F-4D97-AF65-F5344CB8AC3E}">
        <p14:creationId xmlns:p14="http://schemas.microsoft.com/office/powerpoint/2010/main" val="38573089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2"/>
          <p:cNvSpPr>
            <a:spLocks noGrp="1"/>
          </p:cNvSpPr>
          <p:nvPr>
            <p:ph type="sldNum" sz="quarter" idx="12"/>
          </p:nvPr>
        </p:nvSpPr>
        <p:spPr>
          <a:xfrm>
            <a:off x="8604449" y="5409001"/>
            <a:ext cx="438870" cy="287999"/>
          </a:xfrm>
        </p:spPr>
        <p:txBody>
          <a:bodyPr/>
          <a:lstStyle/>
          <a:p>
            <a:r>
              <a:rPr lang="fr-FR" dirty="0"/>
              <a:t>7</a:t>
            </a:r>
          </a:p>
        </p:txBody>
      </p:sp>
      <p:sp>
        <p:nvSpPr>
          <p:cNvPr id="43" name="Titre 3"/>
          <p:cNvSpPr>
            <a:spLocks noGrp="1"/>
          </p:cNvSpPr>
          <p:nvPr>
            <p:ph type="title"/>
          </p:nvPr>
        </p:nvSpPr>
        <p:spPr>
          <a:xfrm>
            <a:off x="261877" y="192573"/>
            <a:ext cx="8532000" cy="461665"/>
          </a:xfrm>
        </p:spPr>
        <p:txBody>
          <a:bodyPr>
            <a:normAutofit fontScale="90000"/>
          </a:bodyPr>
          <a:lstStyle/>
          <a:p>
            <a:r>
              <a:rPr lang="fr-FR" b="1" dirty="0" err="1">
                <a:solidFill>
                  <a:schemeClr val="tx1">
                    <a:lumMod val="75000"/>
                    <a:lumOff val="25000"/>
                  </a:schemeClr>
                </a:solidFill>
                <a:latin typeface="Arial Narrow"/>
              </a:rPr>
              <a:t>Typescript</a:t>
            </a:r>
            <a:endParaRPr lang="fr-FR" dirty="0">
              <a:solidFill>
                <a:schemeClr val="tx1">
                  <a:lumMod val="75000"/>
                  <a:lumOff val="25000"/>
                </a:schemeClr>
              </a:solidFill>
              <a:latin typeface="Arial Narrow" panose="020B0606020202030204" pitchFamily="34" charset="0"/>
            </a:endParaRPr>
          </a:p>
        </p:txBody>
      </p:sp>
      <p:sp>
        <p:nvSpPr>
          <p:cNvPr id="54" name="AutoShape 2"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p>
        </p:txBody>
      </p:sp>
      <p:sp>
        <p:nvSpPr>
          <p:cNvPr id="55" name="AutoShape 4"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p>
        </p:txBody>
      </p:sp>
      <p:sp>
        <p:nvSpPr>
          <p:cNvPr id="151" name="Rectangle 150"/>
          <p:cNvSpPr/>
          <p:nvPr/>
        </p:nvSpPr>
        <p:spPr>
          <a:xfrm>
            <a:off x="283698" y="841276"/>
            <a:ext cx="8468405" cy="400110"/>
          </a:xfrm>
          <a:prstGeom prst="rect">
            <a:avLst/>
          </a:prstGeom>
        </p:spPr>
        <p:txBody>
          <a:bodyPr wrap="square">
            <a:spAutoFit/>
          </a:bodyPr>
          <a:lstStyle/>
          <a:p>
            <a:pPr marL="0" lvl="2">
              <a:spcBef>
                <a:spcPts val="1500"/>
              </a:spcBef>
              <a:buClr>
                <a:schemeClr val="tx2"/>
              </a:buClr>
              <a:buSzPct val="100000"/>
              <a:defRPr/>
            </a:pPr>
            <a:r>
              <a:rPr lang="fr-FR" sz="2000" b="1" dirty="0">
                <a:solidFill>
                  <a:schemeClr val="tx1">
                    <a:lumMod val="75000"/>
                    <a:lumOff val="25000"/>
                  </a:schemeClr>
                </a:solidFill>
                <a:latin typeface="Arial" panose="020B0604020202020204" pitchFamily="34" charset="0"/>
                <a:cs typeface="Arial" panose="020B0604020202020204" pitchFamily="34" charset="0"/>
              </a:rPr>
              <a:t>Les variables :</a:t>
            </a:r>
            <a:endParaRPr lang="fr-FR" sz="1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8" name="Espace réservé du pied de page 9"/>
          <p:cNvSpPr txBox="1">
            <a:spLocks/>
          </p:cNvSpPr>
          <p:nvPr/>
        </p:nvSpPr>
        <p:spPr>
          <a:xfrm>
            <a:off x="283698" y="5427001"/>
            <a:ext cx="4824536" cy="287999"/>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s-IS" sz="1000" dirty="0">
                <a:solidFill>
                  <a:srgbClr val="FFFFFF">
                    <a:lumMod val="65000"/>
                  </a:srgbClr>
                </a:solidFill>
                <a:latin typeface="DIN Next LT Pro Light Condensed" charset="0"/>
                <a:ea typeface="DIN Next LT Pro Light Condensed" charset="0"/>
                <a:cs typeface="DIN Next LT Pro Light Condensed" charset="0"/>
              </a:rPr>
              <a:t>© SQLI GROUP | 2018</a:t>
            </a:r>
          </a:p>
        </p:txBody>
      </p:sp>
      <p:graphicFrame>
        <p:nvGraphicFramePr>
          <p:cNvPr id="4" name="Tableau 3">
            <a:extLst>
              <a:ext uri="{FF2B5EF4-FFF2-40B4-BE49-F238E27FC236}">
                <a16:creationId xmlns:a16="http://schemas.microsoft.com/office/drawing/2014/main" id="{47D25337-7FF1-418D-8FF4-653717A2AB67}"/>
              </a:ext>
            </a:extLst>
          </p:cNvPr>
          <p:cNvGraphicFramePr>
            <a:graphicFrameLocks noGrp="1"/>
          </p:cNvGraphicFramePr>
          <p:nvPr>
            <p:extLst>
              <p:ext uri="{D42A27DB-BD31-4B8C-83A1-F6EECF244321}">
                <p14:modId xmlns:p14="http://schemas.microsoft.com/office/powerpoint/2010/main" val="2518386179"/>
              </p:ext>
            </p:extLst>
          </p:nvPr>
        </p:nvGraphicFramePr>
        <p:xfrm>
          <a:off x="1468464" y="1672741"/>
          <a:ext cx="6199880" cy="3128975"/>
        </p:xfrm>
        <a:graphic>
          <a:graphicData uri="http://schemas.openxmlformats.org/drawingml/2006/table">
            <a:tbl>
              <a:tblPr/>
              <a:tblGrid>
                <a:gridCol w="720080">
                  <a:extLst>
                    <a:ext uri="{9D8B030D-6E8A-4147-A177-3AD203B41FA5}">
                      <a16:colId xmlns:a16="http://schemas.microsoft.com/office/drawing/2014/main" val="2003627243"/>
                    </a:ext>
                  </a:extLst>
                </a:gridCol>
                <a:gridCol w="5479800">
                  <a:extLst>
                    <a:ext uri="{9D8B030D-6E8A-4147-A177-3AD203B41FA5}">
                      <a16:colId xmlns:a16="http://schemas.microsoft.com/office/drawing/2014/main" val="2104163725"/>
                    </a:ext>
                  </a:extLst>
                </a:gridCol>
              </a:tblGrid>
              <a:tr h="412825">
                <a:tc>
                  <a:txBody>
                    <a:bodyPr/>
                    <a:lstStyle/>
                    <a:p>
                      <a:pPr algn="ctr" fontAlgn="t"/>
                      <a:r>
                        <a:rPr lang="fr-FR" sz="1300" dirty="0" err="1">
                          <a:effectLst/>
                        </a:rPr>
                        <a:t>S.No</a:t>
                      </a:r>
                      <a:r>
                        <a:rPr lang="fr-FR" sz="1300" dirty="0">
                          <a:effectLst/>
                        </a:rPr>
                        <a:t>.</a:t>
                      </a:r>
                    </a:p>
                  </a:txBody>
                  <a:tcPr marL="53600" marR="53600" marT="53600" marB="536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ctr" fontAlgn="t"/>
                      <a:r>
                        <a:rPr lang="fr-FR" sz="1300" dirty="0">
                          <a:effectLst/>
                        </a:rPr>
                        <a:t>Variable </a:t>
                      </a:r>
                      <a:r>
                        <a:rPr lang="fr-FR" sz="1300" dirty="0" err="1">
                          <a:effectLst/>
                        </a:rPr>
                        <a:t>Declaration</a:t>
                      </a:r>
                      <a:r>
                        <a:rPr lang="fr-FR" sz="1300" dirty="0">
                          <a:effectLst/>
                        </a:rPr>
                        <a:t> </a:t>
                      </a:r>
                      <a:r>
                        <a:rPr lang="fr-FR" sz="1300" dirty="0" err="1">
                          <a:effectLst/>
                        </a:rPr>
                        <a:t>Syntax</a:t>
                      </a:r>
                      <a:r>
                        <a:rPr lang="fr-FR" sz="1300" dirty="0">
                          <a:effectLst/>
                        </a:rPr>
                        <a:t> &amp; Description</a:t>
                      </a:r>
                    </a:p>
                  </a:txBody>
                  <a:tcPr marL="53600" marR="53600" marT="53600" marB="536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2236860385"/>
                  </a:ext>
                </a:extLst>
              </a:tr>
              <a:tr h="575285">
                <a:tc>
                  <a:txBody>
                    <a:bodyPr/>
                    <a:lstStyle/>
                    <a:p>
                      <a:pPr algn="ctr" fontAlgn="t"/>
                      <a:r>
                        <a:rPr lang="fr-FR" sz="1300">
                          <a:effectLst/>
                        </a:rPr>
                        <a:t>1.</a:t>
                      </a:r>
                    </a:p>
                  </a:txBody>
                  <a:tcPr marL="53600" marR="53600" marT="53600" marB="536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1300" b="1" dirty="0">
                          <a:solidFill>
                            <a:srgbClr val="000000"/>
                          </a:solidFill>
                          <a:effectLst/>
                        </a:rPr>
                        <a:t>var </a:t>
                      </a:r>
                      <a:r>
                        <a:rPr lang="en-US" sz="1300" b="1" dirty="0" err="1">
                          <a:solidFill>
                            <a:srgbClr val="000000"/>
                          </a:solidFill>
                          <a:effectLst/>
                        </a:rPr>
                        <a:t>name:string</a:t>
                      </a:r>
                      <a:r>
                        <a:rPr lang="en-US" sz="1300" b="1" dirty="0">
                          <a:solidFill>
                            <a:srgbClr val="000000"/>
                          </a:solidFill>
                          <a:effectLst/>
                        </a:rPr>
                        <a:t> = ”</a:t>
                      </a:r>
                      <a:r>
                        <a:rPr lang="en-US" sz="1300" b="1" dirty="0" err="1">
                          <a:solidFill>
                            <a:srgbClr val="000000"/>
                          </a:solidFill>
                          <a:effectLst/>
                        </a:rPr>
                        <a:t>mary</a:t>
                      </a:r>
                      <a:r>
                        <a:rPr lang="en-US" sz="1300" b="1" dirty="0">
                          <a:solidFill>
                            <a:srgbClr val="000000"/>
                          </a:solidFill>
                          <a:effectLst/>
                        </a:rPr>
                        <a:t>”</a:t>
                      </a:r>
                      <a:endParaRPr lang="en-US" sz="1300" dirty="0">
                        <a:solidFill>
                          <a:srgbClr val="000000"/>
                        </a:solidFill>
                        <a:effectLst/>
                      </a:endParaRPr>
                    </a:p>
                    <a:p>
                      <a:pPr algn="just" fontAlgn="t"/>
                      <a:r>
                        <a:rPr lang="fr-FR" sz="1300" dirty="0">
                          <a:solidFill>
                            <a:srgbClr val="000000"/>
                          </a:solidFill>
                          <a:effectLst/>
                        </a:rPr>
                        <a:t>La variable stocke une valeur de type chaîne</a:t>
                      </a:r>
                      <a:endParaRPr lang="en-US" sz="1300" dirty="0">
                        <a:solidFill>
                          <a:srgbClr val="000000"/>
                        </a:solidFill>
                        <a:effectLst/>
                      </a:endParaRPr>
                    </a:p>
                  </a:txBody>
                  <a:tcPr marL="53600" marR="53600" marT="53600" marB="536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277605399"/>
                  </a:ext>
                </a:extLst>
              </a:tr>
              <a:tr h="636509">
                <a:tc>
                  <a:txBody>
                    <a:bodyPr/>
                    <a:lstStyle/>
                    <a:p>
                      <a:pPr algn="ctr" fontAlgn="t"/>
                      <a:r>
                        <a:rPr lang="fr-FR" sz="1300">
                          <a:effectLst/>
                        </a:rPr>
                        <a:t>2.</a:t>
                      </a:r>
                    </a:p>
                  </a:txBody>
                  <a:tcPr marL="53600" marR="53600" marT="53600" marB="536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1300" b="1" dirty="0">
                          <a:solidFill>
                            <a:srgbClr val="000000"/>
                          </a:solidFill>
                          <a:effectLst/>
                        </a:rPr>
                        <a:t>var </a:t>
                      </a:r>
                      <a:r>
                        <a:rPr lang="en-US" sz="1300" b="1" dirty="0" err="1">
                          <a:solidFill>
                            <a:srgbClr val="000000"/>
                          </a:solidFill>
                          <a:effectLst/>
                        </a:rPr>
                        <a:t>name:string</a:t>
                      </a:r>
                      <a:r>
                        <a:rPr lang="en-US" sz="1300" b="1" dirty="0">
                          <a:solidFill>
                            <a:srgbClr val="000000"/>
                          </a:solidFill>
                          <a:effectLst/>
                        </a:rPr>
                        <a:t>;</a:t>
                      </a:r>
                      <a:endParaRPr lang="en-US" sz="1300" dirty="0">
                        <a:solidFill>
                          <a:srgbClr val="000000"/>
                        </a:solidFill>
                        <a:effectLst/>
                      </a:endParaRPr>
                    </a:p>
                    <a:p>
                      <a:pPr algn="just" fontAlgn="t"/>
                      <a:r>
                        <a:rPr lang="fr-FR" sz="1300" dirty="0">
                          <a:solidFill>
                            <a:srgbClr val="000000"/>
                          </a:solidFill>
                          <a:effectLst/>
                        </a:rPr>
                        <a:t>La variable est une variable de chaîne. La valeur de la variable est définie sur </a:t>
                      </a:r>
                      <a:r>
                        <a:rPr lang="fr-FR" sz="1300" dirty="0" err="1">
                          <a:solidFill>
                            <a:srgbClr val="000000"/>
                          </a:solidFill>
                          <a:effectLst/>
                        </a:rPr>
                        <a:t>undefined</a:t>
                      </a:r>
                      <a:r>
                        <a:rPr lang="fr-FR" sz="1300" dirty="0">
                          <a:solidFill>
                            <a:srgbClr val="000000"/>
                          </a:solidFill>
                          <a:effectLst/>
                        </a:rPr>
                        <a:t> par défaut</a:t>
                      </a:r>
                      <a:endParaRPr lang="en-US" sz="1300" dirty="0">
                        <a:solidFill>
                          <a:srgbClr val="000000"/>
                        </a:solidFill>
                        <a:effectLst/>
                      </a:endParaRPr>
                    </a:p>
                  </a:txBody>
                  <a:tcPr marL="53600" marR="53600" marT="53600" marB="536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974198191"/>
                  </a:ext>
                </a:extLst>
              </a:tr>
              <a:tr h="661972">
                <a:tc>
                  <a:txBody>
                    <a:bodyPr/>
                    <a:lstStyle/>
                    <a:p>
                      <a:pPr algn="ctr" fontAlgn="t"/>
                      <a:r>
                        <a:rPr lang="fr-FR" sz="1300">
                          <a:effectLst/>
                        </a:rPr>
                        <a:t>3.</a:t>
                      </a:r>
                    </a:p>
                  </a:txBody>
                  <a:tcPr marL="53600" marR="53600" marT="53600" marB="536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1300" b="1" dirty="0">
                          <a:solidFill>
                            <a:srgbClr val="000000"/>
                          </a:solidFill>
                          <a:effectLst/>
                        </a:rPr>
                        <a:t>var name = ”</a:t>
                      </a:r>
                      <a:r>
                        <a:rPr lang="en-US" sz="1300" b="1" dirty="0" err="1">
                          <a:solidFill>
                            <a:srgbClr val="000000"/>
                          </a:solidFill>
                          <a:effectLst/>
                        </a:rPr>
                        <a:t>mary</a:t>
                      </a:r>
                      <a:r>
                        <a:rPr lang="en-US" sz="1300" b="1" dirty="0">
                          <a:solidFill>
                            <a:srgbClr val="000000"/>
                          </a:solidFill>
                          <a:effectLst/>
                        </a:rPr>
                        <a:t>”</a:t>
                      </a:r>
                      <a:endParaRPr lang="en-US" sz="1300" dirty="0">
                        <a:solidFill>
                          <a:srgbClr val="000000"/>
                        </a:solidFill>
                        <a:effectLst/>
                      </a:endParaRPr>
                    </a:p>
                    <a:p>
                      <a:pPr algn="just" fontAlgn="t"/>
                      <a:r>
                        <a:rPr lang="fr-FR" sz="1300" dirty="0">
                          <a:solidFill>
                            <a:srgbClr val="000000"/>
                          </a:solidFill>
                          <a:effectLst/>
                        </a:rPr>
                        <a:t>Le type de la variable est déduit du type de données de la valeur. Ici, la variable est du type chaîne</a:t>
                      </a:r>
                      <a:endParaRPr lang="en-US" sz="1300" dirty="0">
                        <a:solidFill>
                          <a:srgbClr val="000000"/>
                        </a:solidFill>
                        <a:effectLst/>
                      </a:endParaRPr>
                    </a:p>
                  </a:txBody>
                  <a:tcPr marL="53600" marR="53600" marT="53600" marB="536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953605705"/>
                  </a:ext>
                </a:extLst>
              </a:tr>
              <a:tr h="737745">
                <a:tc>
                  <a:txBody>
                    <a:bodyPr/>
                    <a:lstStyle/>
                    <a:p>
                      <a:pPr algn="ctr" fontAlgn="t"/>
                      <a:r>
                        <a:rPr lang="fr-FR" sz="1300">
                          <a:effectLst/>
                        </a:rPr>
                        <a:t>4.</a:t>
                      </a:r>
                    </a:p>
                  </a:txBody>
                  <a:tcPr marL="53600" marR="53600" marT="53600" marB="536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1300" b="1" dirty="0">
                          <a:solidFill>
                            <a:srgbClr val="000000"/>
                          </a:solidFill>
                          <a:effectLst/>
                        </a:rPr>
                        <a:t>var name;</a:t>
                      </a:r>
                      <a:endParaRPr lang="en-US" sz="1300" dirty="0">
                        <a:solidFill>
                          <a:srgbClr val="000000"/>
                        </a:solidFill>
                        <a:effectLst/>
                      </a:endParaRPr>
                    </a:p>
                    <a:p>
                      <a:pPr algn="just" fontAlgn="t"/>
                      <a:r>
                        <a:rPr lang="fr-FR" sz="1300" dirty="0">
                          <a:solidFill>
                            <a:srgbClr val="000000"/>
                          </a:solidFill>
                          <a:effectLst/>
                        </a:rPr>
                        <a:t>Le type de données de la variable est </a:t>
                      </a:r>
                      <a:r>
                        <a:rPr lang="fr-FR" sz="1300" dirty="0" err="1">
                          <a:solidFill>
                            <a:srgbClr val="000000"/>
                          </a:solidFill>
                          <a:effectLst/>
                        </a:rPr>
                        <a:t>any</a:t>
                      </a:r>
                      <a:r>
                        <a:rPr lang="fr-FR" sz="1300" dirty="0">
                          <a:solidFill>
                            <a:srgbClr val="000000"/>
                          </a:solidFill>
                          <a:effectLst/>
                        </a:rPr>
                        <a:t>. Sa valeur est définie sur </a:t>
                      </a:r>
                      <a:r>
                        <a:rPr lang="fr-FR" sz="1300" dirty="0" err="1">
                          <a:solidFill>
                            <a:srgbClr val="000000"/>
                          </a:solidFill>
                          <a:effectLst/>
                        </a:rPr>
                        <a:t>undefined</a:t>
                      </a:r>
                      <a:r>
                        <a:rPr lang="fr-FR" sz="1300" dirty="0">
                          <a:solidFill>
                            <a:srgbClr val="000000"/>
                          </a:solidFill>
                          <a:effectLst/>
                        </a:rPr>
                        <a:t>  par défaut.</a:t>
                      </a:r>
                      <a:endParaRPr lang="en-US" sz="1300" dirty="0">
                        <a:solidFill>
                          <a:srgbClr val="000000"/>
                        </a:solidFill>
                        <a:effectLst/>
                      </a:endParaRPr>
                    </a:p>
                  </a:txBody>
                  <a:tcPr marL="53600" marR="53600" marT="53600" marB="536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428674793"/>
                  </a:ext>
                </a:extLst>
              </a:tr>
            </a:tbl>
          </a:graphicData>
        </a:graphic>
      </p:graphicFrame>
    </p:spTree>
    <p:extLst>
      <p:ext uri="{BB962C8B-B14F-4D97-AF65-F5344CB8AC3E}">
        <p14:creationId xmlns:p14="http://schemas.microsoft.com/office/powerpoint/2010/main" val="16046590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dissolve">
                                      <p:cBhvr>
                                        <p:cTn id="7"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2"/>
          <p:cNvSpPr>
            <a:spLocks noGrp="1"/>
          </p:cNvSpPr>
          <p:nvPr>
            <p:ph type="sldNum" sz="quarter" idx="12"/>
          </p:nvPr>
        </p:nvSpPr>
        <p:spPr>
          <a:xfrm>
            <a:off x="8604449" y="5409001"/>
            <a:ext cx="438870" cy="287999"/>
          </a:xfrm>
        </p:spPr>
        <p:txBody>
          <a:bodyPr/>
          <a:lstStyle/>
          <a:p>
            <a:r>
              <a:rPr lang="fr-FR" dirty="0">
                <a:latin typeface="Arial" panose="020B0604020202020204" pitchFamily="34" charset="0"/>
                <a:cs typeface="Arial" panose="020B0604020202020204" pitchFamily="34" charset="0"/>
              </a:rPr>
              <a:t>7</a:t>
            </a:r>
          </a:p>
        </p:txBody>
      </p:sp>
      <p:sp>
        <p:nvSpPr>
          <p:cNvPr id="43" name="Titre 3"/>
          <p:cNvSpPr>
            <a:spLocks noGrp="1"/>
          </p:cNvSpPr>
          <p:nvPr>
            <p:ph type="title"/>
          </p:nvPr>
        </p:nvSpPr>
        <p:spPr>
          <a:xfrm>
            <a:off x="261877" y="192573"/>
            <a:ext cx="8532000" cy="461665"/>
          </a:xfrm>
        </p:spPr>
        <p:txBody>
          <a:bodyPr>
            <a:normAutofit fontScale="90000"/>
          </a:bodyPr>
          <a:lstStyle/>
          <a:p>
            <a:r>
              <a:rPr lang="fr-FR" b="1" dirty="0" err="1">
                <a:solidFill>
                  <a:schemeClr val="tx1">
                    <a:lumMod val="75000"/>
                    <a:lumOff val="25000"/>
                  </a:schemeClr>
                </a:solidFill>
                <a:latin typeface="Arial" panose="020B0604020202020204" pitchFamily="34" charset="0"/>
                <a:cs typeface="Arial" panose="020B0604020202020204" pitchFamily="34" charset="0"/>
              </a:rPr>
              <a:t>HttpClient</a:t>
            </a:r>
            <a:endParaRPr lang="fr-F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4" name="AutoShape 2"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latin typeface="Arial" panose="020B0604020202020204" pitchFamily="34" charset="0"/>
              <a:cs typeface="Arial" panose="020B0604020202020204" pitchFamily="34" charset="0"/>
            </a:endParaRPr>
          </a:p>
        </p:txBody>
      </p:sp>
      <p:sp>
        <p:nvSpPr>
          <p:cNvPr id="55" name="AutoShape 4"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latin typeface="Arial" panose="020B0604020202020204" pitchFamily="34" charset="0"/>
              <a:cs typeface="Arial" panose="020B0604020202020204" pitchFamily="34" charset="0"/>
            </a:endParaRPr>
          </a:p>
        </p:txBody>
      </p:sp>
      <p:sp>
        <p:nvSpPr>
          <p:cNvPr id="8" name="Espace réservé du pied de page 9"/>
          <p:cNvSpPr txBox="1">
            <a:spLocks/>
          </p:cNvSpPr>
          <p:nvPr/>
        </p:nvSpPr>
        <p:spPr>
          <a:xfrm>
            <a:off x="283698" y="5427001"/>
            <a:ext cx="4824536" cy="287999"/>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s-IS" sz="1000" dirty="0">
                <a:solidFill>
                  <a:srgbClr val="FFFFFF">
                    <a:lumMod val="65000"/>
                  </a:srgbClr>
                </a:solidFill>
                <a:latin typeface="Arial" panose="020B0604020202020204" pitchFamily="34" charset="0"/>
                <a:ea typeface="DIN Next LT Pro Light Condensed" charset="0"/>
                <a:cs typeface="Arial" panose="020B0604020202020204" pitchFamily="34" charset="0"/>
              </a:rPr>
              <a:t>© SQLI GROUP | 2018</a:t>
            </a:r>
          </a:p>
        </p:txBody>
      </p:sp>
      <p:sp>
        <p:nvSpPr>
          <p:cNvPr id="11" name="Rectangle 10">
            <a:extLst>
              <a:ext uri="{FF2B5EF4-FFF2-40B4-BE49-F238E27FC236}">
                <a16:creationId xmlns:a16="http://schemas.microsoft.com/office/drawing/2014/main" id="{E705B328-2393-4AC4-8255-8DF93F7EA3A2}"/>
              </a:ext>
            </a:extLst>
          </p:cNvPr>
          <p:cNvSpPr/>
          <p:nvPr/>
        </p:nvSpPr>
        <p:spPr>
          <a:xfrm>
            <a:off x="355479" y="800896"/>
            <a:ext cx="8468405" cy="646331"/>
          </a:xfrm>
          <a:prstGeom prst="rect">
            <a:avLst/>
          </a:prstGeom>
        </p:spPr>
        <p:txBody>
          <a:bodyPr wrap="square">
            <a:spAutoFit/>
          </a:bodyPr>
          <a:lstStyle/>
          <a:p>
            <a:pPr marL="0" lvl="2">
              <a:spcBef>
                <a:spcPts val="1500"/>
              </a:spcBef>
              <a:buClr>
                <a:schemeClr val="tx2"/>
              </a:buClr>
              <a:buSzPct val="100000"/>
              <a:defRPr/>
            </a:pPr>
            <a:r>
              <a:rPr lang="fr-FR" dirty="0">
                <a:latin typeface="Arial" panose="020B0604020202020204" pitchFamily="34" charset="0"/>
                <a:cs typeface="Arial" panose="020B0604020202020204" pitchFamily="34" charset="0"/>
              </a:rPr>
              <a:t>Un composant, tel que </a:t>
            </a:r>
            <a:r>
              <a:rPr lang="fr-FR" dirty="0" err="1">
                <a:latin typeface="Arial" panose="020B0604020202020204" pitchFamily="34" charset="0"/>
                <a:cs typeface="Arial" panose="020B0604020202020204" pitchFamily="34" charset="0"/>
              </a:rPr>
              <a:t>ConfigComponent</a:t>
            </a:r>
            <a:r>
              <a:rPr lang="fr-FR" dirty="0">
                <a:latin typeface="Arial" panose="020B0604020202020204" pitchFamily="34" charset="0"/>
                <a:cs typeface="Arial" panose="020B0604020202020204" pitchFamily="34" charset="0"/>
              </a:rPr>
              <a:t>, injecte le </a:t>
            </a:r>
            <a:r>
              <a:rPr lang="fr-FR" dirty="0" err="1">
                <a:latin typeface="Arial" panose="020B0604020202020204" pitchFamily="34" charset="0"/>
                <a:cs typeface="Arial" panose="020B0604020202020204" pitchFamily="34" charset="0"/>
              </a:rPr>
              <a:t>ConfigService</a:t>
            </a:r>
            <a:r>
              <a:rPr lang="fr-FR" dirty="0">
                <a:latin typeface="Arial" panose="020B0604020202020204" pitchFamily="34" charset="0"/>
                <a:cs typeface="Arial" panose="020B0604020202020204" pitchFamily="34" charset="0"/>
              </a:rPr>
              <a:t> et appelle la </a:t>
            </a:r>
            <a:r>
              <a:rPr lang="fr-FR" dirty="0" err="1">
                <a:latin typeface="Arial" panose="020B0604020202020204" pitchFamily="34" charset="0"/>
                <a:cs typeface="Arial" panose="020B0604020202020204" pitchFamily="34" charset="0"/>
              </a:rPr>
              <a:t>getConfig</a:t>
            </a:r>
            <a:r>
              <a:rPr lang="fr-FR" dirty="0">
                <a:latin typeface="Arial" panose="020B0604020202020204" pitchFamily="34" charset="0"/>
                <a:cs typeface="Arial" panose="020B0604020202020204" pitchFamily="34" charset="0"/>
              </a:rPr>
              <a:t> méthode de service</a:t>
            </a:r>
          </a:p>
        </p:txBody>
      </p:sp>
      <p:pic>
        <p:nvPicPr>
          <p:cNvPr id="3" name="Image 2" descr="Une image contenant capture d’écran&#10;&#10;Description générée avec un niveau de confiance très élevé">
            <a:extLst>
              <a:ext uri="{FF2B5EF4-FFF2-40B4-BE49-F238E27FC236}">
                <a16:creationId xmlns:a16="http://schemas.microsoft.com/office/drawing/2014/main" id="{6A785244-2397-4294-8095-4D8A339F01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853686"/>
            <a:ext cx="7608743" cy="2007628"/>
          </a:xfrm>
          <a:prstGeom prst="rect">
            <a:avLst/>
          </a:prstGeom>
        </p:spPr>
      </p:pic>
    </p:spTree>
    <p:extLst>
      <p:ext uri="{BB962C8B-B14F-4D97-AF65-F5344CB8AC3E}">
        <p14:creationId xmlns:p14="http://schemas.microsoft.com/office/powerpoint/2010/main" val="38167717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9F1F8F1-BC6A-1C4B-9C61-CEA6446BB0FF}"/>
              </a:ext>
            </a:extLst>
          </p:cNvPr>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5629684-967F-1947-AF63-4A9319553478}" type="slidenum">
              <a:rPr kumimoji="0" lang="en-US" sz="1000" b="1" i="0" u="none" strike="noStrike" kern="1200" cap="none" spc="0" normalizeH="0" baseline="0" noProof="0" smtClean="0">
                <a:ln>
                  <a:noFill/>
                </a:ln>
                <a:solidFill>
                  <a:srgbClr val="FFD64B"/>
                </a:solidFill>
                <a:effectLst/>
                <a:uLnTx/>
                <a:uFillTx/>
                <a:latin typeface="Futura Std ExtraBold" panose="020B0502020204020303" pitchFamily="34" charset="77"/>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en-US" sz="1000" b="1" i="0" u="none" strike="noStrike" kern="1200" cap="none" spc="0" normalizeH="0" baseline="0" noProof="0">
              <a:ln>
                <a:noFill/>
              </a:ln>
              <a:solidFill>
                <a:srgbClr val="FFD64B"/>
              </a:solidFill>
              <a:effectLst/>
              <a:uLnTx/>
              <a:uFillTx/>
              <a:latin typeface="Futura Std ExtraBold" panose="020B0502020204020303" pitchFamily="34" charset="77"/>
              <a:ea typeface="+mn-ea"/>
              <a:cs typeface="+mn-cs"/>
            </a:endParaRPr>
          </a:p>
        </p:txBody>
      </p:sp>
    </p:spTree>
    <p:extLst>
      <p:ext uri="{BB962C8B-B14F-4D97-AF65-F5344CB8AC3E}">
        <p14:creationId xmlns:p14="http://schemas.microsoft.com/office/powerpoint/2010/main" val="2624383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2"/>
          <p:cNvSpPr>
            <a:spLocks noGrp="1"/>
          </p:cNvSpPr>
          <p:nvPr>
            <p:ph type="sldNum" sz="quarter" idx="12"/>
          </p:nvPr>
        </p:nvSpPr>
        <p:spPr>
          <a:xfrm>
            <a:off x="8604449" y="5409001"/>
            <a:ext cx="438870" cy="287999"/>
          </a:xfrm>
        </p:spPr>
        <p:txBody>
          <a:bodyPr/>
          <a:lstStyle/>
          <a:p>
            <a:r>
              <a:rPr lang="fr-FR" dirty="0"/>
              <a:t>7</a:t>
            </a:r>
          </a:p>
        </p:txBody>
      </p:sp>
      <p:sp>
        <p:nvSpPr>
          <p:cNvPr id="43" name="Titre 3"/>
          <p:cNvSpPr>
            <a:spLocks noGrp="1"/>
          </p:cNvSpPr>
          <p:nvPr>
            <p:ph type="title"/>
          </p:nvPr>
        </p:nvSpPr>
        <p:spPr>
          <a:xfrm>
            <a:off x="261877" y="192573"/>
            <a:ext cx="8532000" cy="461665"/>
          </a:xfrm>
        </p:spPr>
        <p:txBody>
          <a:bodyPr>
            <a:normAutofit fontScale="90000"/>
          </a:bodyPr>
          <a:lstStyle/>
          <a:p>
            <a:r>
              <a:rPr lang="fr-FR" b="1" dirty="0" err="1">
                <a:solidFill>
                  <a:schemeClr val="tx1">
                    <a:lumMod val="75000"/>
                    <a:lumOff val="25000"/>
                  </a:schemeClr>
                </a:solidFill>
                <a:latin typeface="Arial Narrow"/>
              </a:rPr>
              <a:t>Typescript</a:t>
            </a:r>
            <a:endParaRPr lang="fr-FR" dirty="0">
              <a:solidFill>
                <a:schemeClr val="tx1">
                  <a:lumMod val="75000"/>
                  <a:lumOff val="25000"/>
                </a:schemeClr>
              </a:solidFill>
              <a:latin typeface="Arial Narrow" panose="020B0606020202030204" pitchFamily="34" charset="0"/>
            </a:endParaRPr>
          </a:p>
        </p:txBody>
      </p:sp>
      <p:sp>
        <p:nvSpPr>
          <p:cNvPr id="54" name="AutoShape 2"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p>
        </p:txBody>
      </p:sp>
      <p:sp>
        <p:nvSpPr>
          <p:cNvPr id="55" name="AutoShape 4"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p>
        </p:txBody>
      </p:sp>
      <p:sp>
        <p:nvSpPr>
          <p:cNvPr id="151" name="Rectangle 150"/>
          <p:cNvSpPr/>
          <p:nvPr/>
        </p:nvSpPr>
        <p:spPr>
          <a:xfrm>
            <a:off x="283698" y="841276"/>
            <a:ext cx="8468405" cy="646331"/>
          </a:xfrm>
          <a:prstGeom prst="rect">
            <a:avLst/>
          </a:prstGeom>
        </p:spPr>
        <p:txBody>
          <a:bodyPr wrap="square">
            <a:spAutoFit/>
          </a:bodyPr>
          <a:lstStyle/>
          <a:p>
            <a:pPr marL="0" lvl="2">
              <a:spcBef>
                <a:spcPts val="1500"/>
              </a:spcBef>
              <a:buClr>
                <a:schemeClr val="tx2"/>
              </a:buClr>
              <a:buSzPct val="100000"/>
              <a:defRPr/>
            </a:pPr>
            <a:r>
              <a:rPr lang="fr-FR" sz="2000" b="1" dirty="0">
                <a:solidFill>
                  <a:schemeClr val="tx1">
                    <a:lumMod val="75000"/>
                    <a:lumOff val="25000"/>
                  </a:schemeClr>
                </a:solidFill>
                <a:latin typeface="Arial" panose="020B0604020202020204" pitchFamily="34" charset="0"/>
                <a:cs typeface="Arial" panose="020B0604020202020204" pitchFamily="34" charset="0"/>
              </a:rPr>
              <a:t>Les opérateurs : (Arithmétiques)</a:t>
            </a:r>
            <a:br>
              <a:rPr lang="fr-FR" sz="2000" b="1" dirty="0">
                <a:solidFill>
                  <a:schemeClr val="tx1">
                    <a:lumMod val="75000"/>
                    <a:lumOff val="25000"/>
                  </a:schemeClr>
                </a:solidFill>
                <a:latin typeface="Arial" panose="020B0604020202020204" pitchFamily="34" charset="0"/>
                <a:cs typeface="Arial" panose="020B0604020202020204" pitchFamily="34" charset="0"/>
              </a:rPr>
            </a:br>
            <a:r>
              <a:rPr lang="fr-FR" sz="1600" dirty="0">
                <a:latin typeface="Arial" panose="020B0604020202020204" pitchFamily="34" charset="0"/>
                <a:cs typeface="Arial" panose="020B0604020202020204" pitchFamily="34" charset="0"/>
              </a:rPr>
              <a:t>Supposons que les valeurs des variables a et b sont 10 et 5 respectivement.</a:t>
            </a:r>
            <a:endParaRPr lang="fr-FR" sz="16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8" name="Espace réservé du pied de page 9"/>
          <p:cNvSpPr txBox="1">
            <a:spLocks/>
          </p:cNvSpPr>
          <p:nvPr/>
        </p:nvSpPr>
        <p:spPr>
          <a:xfrm>
            <a:off x="283698" y="5427001"/>
            <a:ext cx="4824536" cy="287999"/>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s-IS" sz="1000" dirty="0">
                <a:solidFill>
                  <a:srgbClr val="FFFFFF">
                    <a:lumMod val="65000"/>
                  </a:srgbClr>
                </a:solidFill>
                <a:latin typeface="DIN Next LT Pro Light Condensed" charset="0"/>
                <a:ea typeface="DIN Next LT Pro Light Condensed" charset="0"/>
                <a:cs typeface="DIN Next LT Pro Light Condensed" charset="0"/>
              </a:rPr>
              <a:t>© SQLI GROUP | 2018</a:t>
            </a:r>
          </a:p>
        </p:txBody>
      </p:sp>
      <p:graphicFrame>
        <p:nvGraphicFramePr>
          <p:cNvPr id="2" name="Tableau 1">
            <a:extLst>
              <a:ext uri="{FF2B5EF4-FFF2-40B4-BE49-F238E27FC236}">
                <a16:creationId xmlns:a16="http://schemas.microsoft.com/office/drawing/2014/main" id="{9CC8C4BB-1A16-4CB6-9128-E6448AB3B45C}"/>
              </a:ext>
            </a:extLst>
          </p:cNvPr>
          <p:cNvGraphicFramePr>
            <a:graphicFrameLocks noGrp="1"/>
          </p:cNvGraphicFramePr>
          <p:nvPr>
            <p:extLst>
              <p:ext uri="{D42A27DB-BD31-4B8C-83A1-F6EECF244321}">
                <p14:modId xmlns:p14="http://schemas.microsoft.com/office/powerpoint/2010/main" val="4013838986"/>
              </p:ext>
            </p:extLst>
          </p:nvPr>
        </p:nvGraphicFramePr>
        <p:xfrm>
          <a:off x="467544" y="1428424"/>
          <a:ext cx="7776862" cy="3877000"/>
        </p:xfrm>
        <a:graphic>
          <a:graphicData uri="http://schemas.openxmlformats.org/drawingml/2006/table">
            <a:tbl>
              <a:tblPr/>
              <a:tblGrid>
                <a:gridCol w="2317608">
                  <a:extLst>
                    <a:ext uri="{9D8B030D-6E8A-4147-A177-3AD203B41FA5}">
                      <a16:colId xmlns:a16="http://schemas.microsoft.com/office/drawing/2014/main" val="4178752722"/>
                    </a:ext>
                  </a:extLst>
                </a:gridCol>
                <a:gridCol w="3875555">
                  <a:extLst>
                    <a:ext uri="{9D8B030D-6E8A-4147-A177-3AD203B41FA5}">
                      <a16:colId xmlns:a16="http://schemas.microsoft.com/office/drawing/2014/main" val="248143814"/>
                    </a:ext>
                  </a:extLst>
                </a:gridCol>
                <a:gridCol w="1583699">
                  <a:extLst>
                    <a:ext uri="{9D8B030D-6E8A-4147-A177-3AD203B41FA5}">
                      <a16:colId xmlns:a16="http://schemas.microsoft.com/office/drawing/2014/main" val="1155665329"/>
                    </a:ext>
                  </a:extLst>
                </a:gridCol>
              </a:tblGrid>
              <a:tr h="366743">
                <a:tc>
                  <a:txBody>
                    <a:bodyPr/>
                    <a:lstStyle/>
                    <a:p>
                      <a:pPr algn="ctr" fontAlgn="t"/>
                      <a:r>
                        <a:rPr lang="fr-FR" sz="1500">
                          <a:effectLst/>
                        </a:rPr>
                        <a:t>Opérateur</a:t>
                      </a:r>
                    </a:p>
                  </a:txBody>
                  <a:tcPr marL="64465" marR="64465" marT="64465" marB="644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ctr" fontAlgn="t"/>
                      <a:r>
                        <a:rPr lang="fr-FR" sz="1500" dirty="0">
                          <a:effectLst/>
                        </a:rPr>
                        <a:t>La description</a:t>
                      </a:r>
                    </a:p>
                  </a:txBody>
                  <a:tcPr marL="64465" marR="64465" marT="64465" marB="644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ctr" fontAlgn="t"/>
                      <a:r>
                        <a:rPr lang="fr-FR" sz="1500">
                          <a:effectLst/>
                        </a:rPr>
                        <a:t>Exemple</a:t>
                      </a:r>
                    </a:p>
                  </a:txBody>
                  <a:tcPr marL="64465" marR="64465" marT="64465" marB="644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361499802"/>
                  </a:ext>
                </a:extLst>
              </a:tr>
              <a:tr h="366743">
                <a:tc>
                  <a:txBody>
                    <a:bodyPr/>
                    <a:lstStyle/>
                    <a:p>
                      <a:pPr algn="ctr" fontAlgn="ctr"/>
                      <a:r>
                        <a:rPr lang="fr-FR" sz="1500">
                          <a:effectLst/>
                        </a:rPr>
                        <a:t>+ (Ajout)</a:t>
                      </a:r>
                    </a:p>
                  </a:txBody>
                  <a:tcPr marL="64465" marR="64465" marT="64465" marB="6446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fr-FR" sz="1500">
                          <a:effectLst/>
                        </a:rPr>
                        <a:t>renvoie la somme des opérandes</a:t>
                      </a:r>
                    </a:p>
                  </a:txBody>
                  <a:tcPr marL="64465" marR="64465" marT="64465" marB="644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t"/>
                      <a:r>
                        <a:rPr lang="fr-FR" sz="1500">
                          <a:effectLst/>
                        </a:rPr>
                        <a:t>a + b est 15</a:t>
                      </a:r>
                    </a:p>
                  </a:txBody>
                  <a:tcPr marL="64465" marR="64465" marT="64465" marB="644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763305133"/>
                  </a:ext>
                </a:extLst>
              </a:tr>
              <a:tr h="366743">
                <a:tc>
                  <a:txBody>
                    <a:bodyPr/>
                    <a:lstStyle/>
                    <a:p>
                      <a:pPr algn="ctr" fontAlgn="t"/>
                      <a:r>
                        <a:rPr lang="fr-FR" sz="1500">
                          <a:effectLst/>
                        </a:rPr>
                        <a:t>- (soustraction)</a:t>
                      </a:r>
                    </a:p>
                  </a:txBody>
                  <a:tcPr marL="64465" marR="64465" marT="64465" marB="644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fr-FR" sz="1500">
                          <a:effectLst/>
                        </a:rPr>
                        <a:t>renvoie la différence des valeurs</a:t>
                      </a:r>
                    </a:p>
                  </a:txBody>
                  <a:tcPr marL="64465" marR="64465" marT="64465" marB="644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t"/>
                      <a:r>
                        <a:rPr lang="fr-FR" sz="1500">
                          <a:effectLst/>
                        </a:rPr>
                        <a:t>a - b est 5</a:t>
                      </a:r>
                    </a:p>
                  </a:txBody>
                  <a:tcPr marL="64465" marR="64465" marT="64465" marB="644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855232932"/>
                  </a:ext>
                </a:extLst>
              </a:tr>
              <a:tr h="366743">
                <a:tc>
                  <a:txBody>
                    <a:bodyPr/>
                    <a:lstStyle/>
                    <a:p>
                      <a:pPr algn="ctr" fontAlgn="t"/>
                      <a:r>
                        <a:rPr lang="fr-FR" sz="1500">
                          <a:effectLst/>
                        </a:rPr>
                        <a:t>* (Multiplication)</a:t>
                      </a:r>
                    </a:p>
                  </a:txBody>
                  <a:tcPr marL="64465" marR="64465" marT="64465" marB="644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fr-FR" sz="1500">
                          <a:effectLst/>
                        </a:rPr>
                        <a:t>renvoie le produit des valeurs</a:t>
                      </a:r>
                    </a:p>
                  </a:txBody>
                  <a:tcPr marL="64465" marR="64465" marT="64465" marB="644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t"/>
                      <a:r>
                        <a:rPr lang="fr-FR" sz="1500">
                          <a:effectLst/>
                        </a:rPr>
                        <a:t>a * b vaut 50</a:t>
                      </a:r>
                    </a:p>
                  </a:txBody>
                  <a:tcPr marL="64465" marR="64465" marT="64465" marB="644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26792399"/>
                  </a:ext>
                </a:extLst>
              </a:tr>
              <a:tr h="602507">
                <a:tc>
                  <a:txBody>
                    <a:bodyPr/>
                    <a:lstStyle/>
                    <a:p>
                      <a:pPr algn="ctr" fontAlgn="t"/>
                      <a:r>
                        <a:rPr lang="fr-FR" sz="1500">
                          <a:effectLst/>
                        </a:rPr>
                        <a:t>/ (Division)</a:t>
                      </a:r>
                    </a:p>
                  </a:txBody>
                  <a:tcPr marL="64465" marR="64465" marT="64465" marB="644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fr-FR" sz="1500">
                          <a:effectLst/>
                        </a:rPr>
                        <a:t>effectue l'opération de division et renvoie le quotient</a:t>
                      </a:r>
                    </a:p>
                  </a:txBody>
                  <a:tcPr marL="64465" marR="64465" marT="64465" marB="644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t"/>
                      <a:r>
                        <a:rPr lang="fr-FR" sz="1500">
                          <a:effectLst/>
                        </a:rPr>
                        <a:t>a / b vaut 2</a:t>
                      </a:r>
                    </a:p>
                  </a:txBody>
                  <a:tcPr marL="64465" marR="64465" marT="64465" marB="644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483924221"/>
                  </a:ext>
                </a:extLst>
              </a:tr>
              <a:tr h="602507">
                <a:tc>
                  <a:txBody>
                    <a:bodyPr/>
                    <a:lstStyle/>
                    <a:p>
                      <a:pPr algn="ctr" fontAlgn="t"/>
                      <a:r>
                        <a:rPr lang="fr-FR" sz="1500">
                          <a:effectLst/>
                        </a:rPr>
                        <a:t>% (Module)</a:t>
                      </a:r>
                    </a:p>
                  </a:txBody>
                  <a:tcPr marL="64465" marR="64465" marT="64465" marB="644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fr-FR" sz="1500">
                          <a:effectLst/>
                        </a:rPr>
                        <a:t>effectue l'opération de division et retourne le reste</a:t>
                      </a:r>
                    </a:p>
                  </a:txBody>
                  <a:tcPr marL="64465" marR="64465" marT="64465" marB="644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t"/>
                      <a:r>
                        <a:rPr lang="fr-FR" sz="1500">
                          <a:effectLst/>
                        </a:rPr>
                        <a:t>a% b vaut 0</a:t>
                      </a:r>
                    </a:p>
                  </a:txBody>
                  <a:tcPr marL="64465" marR="64465" marT="64465" marB="644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767072402"/>
                  </a:ext>
                </a:extLst>
              </a:tr>
              <a:tr h="602507">
                <a:tc>
                  <a:txBody>
                    <a:bodyPr/>
                    <a:lstStyle/>
                    <a:p>
                      <a:pPr algn="ctr" fontAlgn="t"/>
                      <a:r>
                        <a:rPr lang="fr-FR" sz="1500">
                          <a:effectLst/>
                        </a:rPr>
                        <a:t>++ (Incrément)</a:t>
                      </a:r>
                    </a:p>
                  </a:txBody>
                  <a:tcPr marL="64465" marR="64465" marT="64465" marB="644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fr-FR" sz="1500">
                          <a:effectLst/>
                        </a:rPr>
                        <a:t>Incrémente la valeur de la variable de un</a:t>
                      </a:r>
                    </a:p>
                  </a:txBody>
                  <a:tcPr marL="64465" marR="64465" marT="64465" marB="644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t"/>
                      <a:r>
                        <a:rPr lang="fr-FR" sz="1500">
                          <a:effectLst/>
                        </a:rPr>
                        <a:t>un ++ est 11</a:t>
                      </a:r>
                    </a:p>
                  </a:txBody>
                  <a:tcPr marL="64465" marR="64465" marT="64465" marB="644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534656896"/>
                  </a:ext>
                </a:extLst>
              </a:tr>
              <a:tr h="602507">
                <a:tc>
                  <a:txBody>
                    <a:bodyPr/>
                    <a:lstStyle/>
                    <a:p>
                      <a:pPr algn="ctr" fontAlgn="t"/>
                      <a:r>
                        <a:rPr lang="fr-FR" sz="1500">
                          <a:effectLst/>
                        </a:rPr>
                        <a:t>- (décrémenter)</a:t>
                      </a:r>
                    </a:p>
                  </a:txBody>
                  <a:tcPr marL="64465" marR="64465" marT="64465" marB="644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fr-FR" sz="1500" dirty="0">
                          <a:effectLst/>
                        </a:rPr>
                        <a:t>Décrémente la valeur de la variable de un</a:t>
                      </a:r>
                    </a:p>
                  </a:txBody>
                  <a:tcPr marL="64465" marR="64465" marT="64465" marB="644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t"/>
                      <a:r>
                        <a:rPr lang="fr-FR" sz="1500" dirty="0">
                          <a:effectLst/>
                        </a:rPr>
                        <a:t>a-- est 9</a:t>
                      </a:r>
                    </a:p>
                  </a:txBody>
                  <a:tcPr marL="64465" marR="64465" marT="64465" marB="6446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655827664"/>
                  </a:ext>
                </a:extLst>
              </a:tr>
            </a:tbl>
          </a:graphicData>
        </a:graphic>
      </p:graphicFrame>
    </p:spTree>
    <p:extLst>
      <p:ext uri="{BB962C8B-B14F-4D97-AF65-F5344CB8AC3E}">
        <p14:creationId xmlns:p14="http://schemas.microsoft.com/office/powerpoint/2010/main" val="16126079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dissolve">
                                      <p:cBhvr>
                                        <p:cTn id="7"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2"/>
          <p:cNvSpPr>
            <a:spLocks noGrp="1"/>
          </p:cNvSpPr>
          <p:nvPr>
            <p:ph type="sldNum" sz="quarter" idx="12"/>
          </p:nvPr>
        </p:nvSpPr>
        <p:spPr>
          <a:xfrm>
            <a:off x="8604449" y="5409001"/>
            <a:ext cx="438870" cy="287999"/>
          </a:xfrm>
        </p:spPr>
        <p:txBody>
          <a:bodyPr/>
          <a:lstStyle/>
          <a:p>
            <a:r>
              <a:rPr lang="fr-FR" dirty="0"/>
              <a:t>7</a:t>
            </a:r>
          </a:p>
        </p:txBody>
      </p:sp>
      <p:sp>
        <p:nvSpPr>
          <p:cNvPr id="43" name="Titre 3"/>
          <p:cNvSpPr>
            <a:spLocks noGrp="1"/>
          </p:cNvSpPr>
          <p:nvPr>
            <p:ph type="title"/>
          </p:nvPr>
        </p:nvSpPr>
        <p:spPr>
          <a:xfrm>
            <a:off x="261877" y="192573"/>
            <a:ext cx="8532000" cy="461665"/>
          </a:xfrm>
        </p:spPr>
        <p:txBody>
          <a:bodyPr>
            <a:normAutofit fontScale="90000"/>
          </a:bodyPr>
          <a:lstStyle/>
          <a:p>
            <a:r>
              <a:rPr lang="fr-FR" b="1" dirty="0" err="1">
                <a:solidFill>
                  <a:schemeClr val="tx1">
                    <a:lumMod val="75000"/>
                    <a:lumOff val="25000"/>
                  </a:schemeClr>
                </a:solidFill>
                <a:latin typeface="Arial Narrow"/>
              </a:rPr>
              <a:t>Typescript</a:t>
            </a:r>
            <a:endParaRPr lang="fr-FR" dirty="0">
              <a:solidFill>
                <a:schemeClr val="tx1">
                  <a:lumMod val="75000"/>
                  <a:lumOff val="25000"/>
                </a:schemeClr>
              </a:solidFill>
              <a:latin typeface="Arial Narrow" panose="020B0606020202030204" pitchFamily="34" charset="0"/>
            </a:endParaRPr>
          </a:p>
        </p:txBody>
      </p:sp>
      <p:sp>
        <p:nvSpPr>
          <p:cNvPr id="54" name="AutoShape 2"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p>
        </p:txBody>
      </p:sp>
      <p:sp>
        <p:nvSpPr>
          <p:cNvPr id="55" name="AutoShape 4"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p>
        </p:txBody>
      </p:sp>
      <p:sp>
        <p:nvSpPr>
          <p:cNvPr id="151" name="Rectangle 150"/>
          <p:cNvSpPr/>
          <p:nvPr/>
        </p:nvSpPr>
        <p:spPr>
          <a:xfrm>
            <a:off x="283698" y="841276"/>
            <a:ext cx="8468405" cy="400110"/>
          </a:xfrm>
          <a:prstGeom prst="rect">
            <a:avLst/>
          </a:prstGeom>
        </p:spPr>
        <p:txBody>
          <a:bodyPr wrap="square">
            <a:spAutoFit/>
          </a:bodyPr>
          <a:lstStyle/>
          <a:p>
            <a:pPr marL="0" lvl="2">
              <a:spcBef>
                <a:spcPts val="1500"/>
              </a:spcBef>
              <a:buClr>
                <a:schemeClr val="tx2"/>
              </a:buClr>
              <a:buSzPct val="100000"/>
              <a:defRPr/>
            </a:pPr>
            <a:r>
              <a:rPr lang="fr-FR" sz="2000" b="1" dirty="0">
                <a:solidFill>
                  <a:schemeClr val="tx1">
                    <a:lumMod val="75000"/>
                    <a:lumOff val="25000"/>
                  </a:schemeClr>
                </a:solidFill>
                <a:latin typeface="Arial" panose="020B0604020202020204" pitchFamily="34" charset="0"/>
                <a:cs typeface="Arial" panose="020B0604020202020204" pitchFamily="34" charset="0"/>
              </a:rPr>
              <a:t>Les opérateurs : (relationnels)</a:t>
            </a:r>
            <a:endParaRPr lang="fr-FR" sz="16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8" name="Espace réservé du pied de page 9"/>
          <p:cNvSpPr txBox="1">
            <a:spLocks/>
          </p:cNvSpPr>
          <p:nvPr/>
        </p:nvSpPr>
        <p:spPr>
          <a:xfrm>
            <a:off x="283698" y="5427001"/>
            <a:ext cx="4824536" cy="287999"/>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s-IS" sz="1000" dirty="0">
                <a:solidFill>
                  <a:srgbClr val="FFFFFF">
                    <a:lumMod val="65000"/>
                  </a:srgbClr>
                </a:solidFill>
                <a:latin typeface="DIN Next LT Pro Light Condensed" charset="0"/>
                <a:ea typeface="DIN Next LT Pro Light Condensed" charset="0"/>
                <a:cs typeface="DIN Next LT Pro Light Condensed" charset="0"/>
              </a:rPr>
              <a:t>© SQLI GROUP | 2018</a:t>
            </a:r>
          </a:p>
        </p:txBody>
      </p:sp>
      <p:graphicFrame>
        <p:nvGraphicFramePr>
          <p:cNvPr id="3" name="Tableau 2">
            <a:extLst>
              <a:ext uri="{FF2B5EF4-FFF2-40B4-BE49-F238E27FC236}">
                <a16:creationId xmlns:a16="http://schemas.microsoft.com/office/drawing/2014/main" id="{60F774A2-2F7A-4CD0-9E2B-AAC498DE7CBD}"/>
              </a:ext>
            </a:extLst>
          </p:cNvPr>
          <p:cNvGraphicFramePr>
            <a:graphicFrameLocks noGrp="1"/>
          </p:cNvGraphicFramePr>
          <p:nvPr>
            <p:extLst>
              <p:ext uri="{D42A27DB-BD31-4B8C-83A1-F6EECF244321}">
                <p14:modId xmlns:p14="http://schemas.microsoft.com/office/powerpoint/2010/main" val="2177628530"/>
              </p:ext>
            </p:extLst>
          </p:nvPr>
        </p:nvGraphicFramePr>
        <p:xfrm>
          <a:off x="467544" y="1849388"/>
          <a:ext cx="7560840" cy="3041381"/>
        </p:xfrm>
        <a:graphic>
          <a:graphicData uri="http://schemas.openxmlformats.org/drawingml/2006/table">
            <a:tbl>
              <a:tblPr/>
              <a:tblGrid>
                <a:gridCol w="2520280">
                  <a:extLst>
                    <a:ext uri="{9D8B030D-6E8A-4147-A177-3AD203B41FA5}">
                      <a16:colId xmlns:a16="http://schemas.microsoft.com/office/drawing/2014/main" val="1653762578"/>
                    </a:ext>
                  </a:extLst>
                </a:gridCol>
                <a:gridCol w="2520280">
                  <a:extLst>
                    <a:ext uri="{9D8B030D-6E8A-4147-A177-3AD203B41FA5}">
                      <a16:colId xmlns:a16="http://schemas.microsoft.com/office/drawing/2014/main" val="631869359"/>
                    </a:ext>
                  </a:extLst>
                </a:gridCol>
                <a:gridCol w="2520280">
                  <a:extLst>
                    <a:ext uri="{9D8B030D-6E8A-4147-A177-3AD203B41FA5}">
                      <a16:colId xmlns:a16="http://schemas.microsoft.com/office/drawing/2014/main" val="1590228149"/>
                    </a:ext>
                  </a:extLst>
                </a:gridCol>
              </a:tblGrid>
              <a:tr h="434483">
                <a:tc>
                  <a:txBody>
                    <a:bodyPr/>
                    <a:lstStyle/>
                    <a:p>
                      <a:pPr algn="ctr" fontAlgn="t"/>
                      <a:r>
                        <a:rPr lang="fr-FR">
                          <a:effectLst/>
                        </a:rPr>
                        <a:t>Opérateur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ctr" fontAlgn="t"/>
                      <a:r>
                        <a:rPr lang="fr-FR">
                          <a:effectLst/>
                        </a:rPr>
                        <a:t>La description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ctr" fontAlgn="t"/>
                      <a:r>
                        <a:rPr lang="fr-FR">
                          <a:effectLst/>
                        </a:rPr>
                        <a:t>Exemple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87416936"/>
                  </a:ext>
                </a:extLst>
              </a:tr>
              <a:tr h="434483">
                <a:tc>
                  <a:txBody>
                    <a:bodyPr/>
                    <a:lstStyle/>
                    <a:p>
                      <a:pPr fontAlgn="t"/>
                      <a:r>
                        <a:rPr lang="fr-FR">
                          <a:effectLst/>
                        </a:rPr>
                        <a:t>&gt;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fr-FR">
                          <a:effectLst/>
                        </a:rPr>
                        <a:t>Plus grand que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fr-FR">
                          <a:effectLst/>
                        </a:rPr>
                        <a:t>(A&gt; B) est faux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049931847"/>
                  </a:ext>
                </a:extLst>
              </a:tr>
              <a:tr h="434483">
                <a:tc>
                  <a:txBody>
                    <a:bodyPr/>
                    <a:lstStyle/>
                    <a:p>
                      <a:pPr fontAlgn="t"/>
                      <a:r>
                        <a:rPr lang="fr-FR">
                          <a:effectLst/>
                        </a:rPr>
                        <a:t>&lt;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fr-FR">
                          <a:effectLst/>
                        </a:rPr>
                        <a:t>Moins que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fr-FR">
                          <a:effectLst/>
                        </a:rPr>
                        <a:t>(A &lt;B) est vrai</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955096463"/>
                  </a:ext>
                </a:extLst>
              </a:tr>
              <a:tr h="434483">
                <a:tc>
                  <a:txBody>
                    <a:bodyPr/>
                    <a:lstStyle/>
                    <a:p>
                      <a:pPr fontAlgn="t"/>
                      <a:r>
                        <a:rPr lang="fr-FR">
                          <a:effectLst/>
                        </a:rPr>
                        <a:t>&gt; =</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fr-FR">
                          <a:effectLst/>
                        </a:rPr>
                        <a:t>Plus grand ou égal à</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fr-FR">
                          <a:effectLst/>
                        </a:rPr>
                        <a:t>(A&gt; = B) est faux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667308123"/>
                  </a:ext>
                </a:extLst>
              </a:tr>
              <a:tr h="434483">
                <a:tc>
                  <a:txBody>
                    <a:bodyPr/>
                    <a:lstStyle/>
                    <a:p>
                      <a:pPr fontAlgn="t"/>
                      <a:r>
                        <a:rPr lang="fr-FR">
                          <a:effectLst/>
                        </a:rPr>
                        <a:t>&lt;=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fr-FR">
                          <a:effectLst/>
                        </a:rPr>
                        <a:t>Inférieur ou égal à</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fr-FR">
                          <a:effectLst/>
                        </a:rPr>
                        <a:t>(A &lt;= B) est vrai</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964136022"/>
                  </a:ext>
                </a:extLst>
              </a:tr>
              <a:tr h="434483">
                <a:tc>
                  <a:txBody>
                    <a:bodyPr/>
                    <a:lstStyle/>
                    <a:p>
                      <a:pPr fontAlgn="t"/>
                      <a:r>
                        <a:rPr lang="fr-FR">
                          <a:effectLst/>
                        </a:rPr>
                        <a: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fr-FR">
                          <a:effectLst/>
                        </a:rPr>
                        <a:t>Égalité</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fr-FR">
                          <a:effectLst/>
                        </a:rPr>
                        <a:t>(A == B) est faux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26859574"/>
                  </a:ext>
                </a:extLst>
              </a:tr>
              <a:tr h="434483">
                <a:tc>
                  <a:txBody>
                    <a:bodyPr/>
                    <a:lstStyle/>
                    <a:p>
                      <a:pPr fontAlgn="t"/>
                      <a:r>
                        <a:rPr lang="fr-FR">
                          <a:effectLst/>
                        </a:rPr>
                        <a:t>! =</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fr-FR">
                          <a:effectLst/>
                        </a:rPr>
                        <a:t>Inégal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fr-FR" dirty="0">
                          <a:effectLst/>
                        </a:rPr>
                        <a:t>(A! = B) est vrai</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927960936"/>
                  </a:ext>
                </a:extLst>
              </a:tr>
            </a:tbl>
          </a:graphicData>
        </a:graphic>
      </p:graphicFrame>
    </p:spTree>
    <p:extLst>
      <p:ext uri="{BB962C8B-B14F-4D97-AF65-F5344CB8AC3E}">
        <p14:creationId xmlns:p14="http://schemas.microsoft.com/office/powerpoint/2010/main" val="29065998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dissolve">
                                      <p:cBhvr>
                                        <p:cTn id="7"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2"/>
          <p:cNvSpPr>
            <a:spLocks noGrp="1"/>
          </p:cNvSpPr>
          <p:nvPr>
            <p:ph type="sldNum" sz="quarter" idx="12"/>
          </p:nvPr>
        </p:nvSpPr>
        <p:spPr>
          <a:xfrm>
            <a:off x="8604449" y="5409001"/>
            <a:ext cx="438870" cy="287999"/>
          </a:xfrm>
        </p:spPr>
        <p:txBody>
          <a:bodyPr/>
          <a:lstStyle/>
          <a:p>
            <a:r>
              <a:rPr lang="fr-FR" dirty="0"/>
              <a:t>7</a:t>
            </a:r>
          </a:p>
        </p:txBody>
      </p:sp>
      <p:sp>
        <p:nvSpPr>
          <p:cNvPr id="43" name="Titre 3"/>
          <p:cNvSpPr>
            <a:spLocks noGrp="1"/>
          </p:cNvSpPr>
          <p:nvPr>
            <p:ph type="title"/>
          </p:nvPr>
        </p:nvSpPr>
        <p:spPr>
          <a:xfrm>
            <a:off x="261877" y="192573"/>
            <a:ext cx="8532000" cy="461665"/>
          </a:xfrm>
        </p:spPr>
        <p:txBody>
          <a:bodyPr>
            <a:normAutofit fontScale="90000"/>
          </a:bodyPr>
          <a:lstStyle/>
          <a:p>
            <a:r>
              <a:rPr lang="fr-FR" b="1" dirty="0" err="1">
                <a:solidFill>
                  <a:schemeClr val="tx1">
                    <a:lumMod val="75000"/>
                    <a:lumOff val="25000"/>
                  </a:schemeClr>
                </a:solidFill>
                <a:latin typeface="Arial Narrow"/>
              </a:rPr>
              <a:t>Typescript</a:t>
            </a:r>
            <a:endParaRPr lang="fr-FR" dirty="0">
              <a:solidFill>
                <a:schemeClr val="tx1">
                  <a:lumMod val="75000"/>
                  <a:lumOff val="25000"/>
                </a:schemeClr>
              </a:solidFill>
              <a:latin typeface="Arial Narrow" panose="020B0606020202030204" pitchFamily="34" charset="0"/>
            </a:endParaRPr>
          </a:p>
        </p:txBody>
      </p:sp>
      <p:sp>
        <p:nvSpPr>
          <p:cNvPr id="54" name="AutoShape 2"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p>
        </p:txBody>
      </p:sp>
      <p:sp>
        <p:nvSpPr>
          <p:cNvPr id="55" name="AutoShape 4" descr="User icon: gcontival"/>
          <p:cNvSpPr>
            <a:spLocks noChangeAspect="1" noChangeArrowheads="1"/>
          </p:cNvSpPr>
          <p:nvPr/>
        </p:nvSpPr>
        <p:spPr bwMode="auto">
          <a:xfrm>
            <a:off x="891646" y="-120386"/>
            <a:ext cx="254000" cy="254001"/>
          </a:xfrm>
          <a:prstGeom prst="rect">
            <a:avLst/>
          </a:prstGeom>
          <a:noFill/>
        </p:spPr>
        <p:txBody>
          <a:bodyPr vert="horz" wrap="square" lIns="76200" tIns="38100" rIns="76200" bIns="38100" numCol="1" anchor="t" anchorCtr="0" compatLnSpc="1">
            <a:prstTxWarp prst="textNoShape">
              <a:avLst/>
            </a:prstTxWarp>
          </a:bodyPr>
          <a:lstStyle/>
          <a:p>
            <a:endParaRPr lang="fr-FR" sz="1500"/>
          </a:p>
        </p:txBody>
      </p:sp>
      <p:sp>
        <p:nvSpPr>
          <p:cNvPr id="151" name="Rectangle 150"/>
          <p:cNvSpPr/>
          <p:nvPr/>
        </p:nvSpPr>
        <p:spPr>
          <a:xfrm>
            <a:off x="283698" y="841276"/>
            <a:ext cx="8468405" cy="400110"/>
          </a:xfrm>
          <a:prstGeom prst="rect">
            <a:avLst/>
          </a:prstGeom>
        </p:spPr>
        <p:txBody>
          <a:bodyPr wrap="square">
            <a:spAutoFit/>
          </a:bodyPr>
          <a:lstStyle/>
          <a:p>
            <a:pPr marL="0" lvl="2">
              <a:spcBef>
                <a:spcPts val="1500"/>
              </a:spcBef>
              <a:buClr>
                <a:schemeClr val="tx2"/>
              </a:buClr>
              <a:buSzPct val="100000"/>
              <a:defRPr/>
            </a:pPr>
            <a:r>
              <a:rPr lang="fr-FR" sz="2000" b="1" dirty="0">
                <a:solidFill>
                  <a:schemeClr val="tx1">
                    <a:lumMod val="75000"/>
                    <a:lumOff val="25000"/>
                  </a:schemeClr>
                </a:solidFill>
                <a:latin typeface="Arial" panose="020B0604020202020204" pitchFamily="34" charset="0"/>
                <a:cs typeface="Arial" panose="020B0604020202020204" pitchFamily="34" charset="0"/>
              </a:rPr>
              <a:t>Les opérateurs : (logiques)</a:t>
            </a:r>
            <a:endParaRPr lang="fr-FR" sz="16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8" name="Espace réservé du pied de page 9"/>
          <p:cNvSpPr txBox="1">
            <a:spLocks/>
          </p:cNvSpPr>
          <p:nvPr/>
        </p:nvSpPr>
        <p:spPr>
          <a:xfrm>
            <a:off x="283698" y="5427001"/>
            <a:ext cx="4824536" cy="287999"/>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is-IS" sz="1000" dirty="0">
                <a:solidFill>
                  <a:srgbClr val="FFFFFF">
                    <a:lumMod val="65000"/>
                  </a:srgbClr>
                </a:solidFill>
                <a:latin typeface="DIN Next LT Pro Light Condensed" charset="0"/>
                <a:ea typeface="DIN Next LT Pro Light Condensed" charset="0"/>
                <a:cs typeface="DIN Next LT Pro Light Condensed" charset="0"/>
              </a:rPr>
              <a:t>© SQLI GROUP | 2018</a:t>
            </a:r>
          </a:p>
        </p:txBody>
      </p:sp>
      <p:graphicFrame>
        <p:nvGraphicFramePr>
          <p:cNvPr id="2" name="Tableau 1">
            <a:extLst>
              <a:ext uri="{FF2B5EF4-FFF2-40B4-BE49-F238E27FC236}">
                <a16:creationId xmlns:a16="http://schemas.microsoft.com/office/drawing/2014/main" id="{97B980AA-CD33-47E4-AFA2-A4DAE936BDF0}"/>
              </a:ext>
            </a:extLst>
          </p:cNvPr>
          <p:cNvGraphicFramePr>
            <a:graphicFrameLocks noGrp="1"/>
          </p:cNvGraphicFramePr>
          <p:nvPr>
            <p:extLst>
              <p:ext uri="{D42A27DB-BD31-4B8C-83A1-F6EECF244321}">
                <p14:modId xmlns:p14="http://schemas.microsoft.com/office/powerpoint/2010/main" val="262265501"/>
              </p:ext>
            </p:extLst>
          </p:nvPr>
        </p:nvGraphicFramePr>
        <p:xfrm>
          <a:off x="611560" y="1487608"/>
          <a:ext cx="7488831" cy="3723204"/>
        </p:xfrm>
        <a:graphic>
          <a:graphicData uri="http://schemas.openxmlformats.org/drawingml/2006/table">
            <a:tbl>
              <a:tblPr/>
              <a:tblGrid>
                <a:gridCol w="1202676">
                  <a:extLst>
                    <a:ext uri="{9D8B030D-6E8A-4147-A177-3AD203B41FA5}">
                      <a16:colId xmlns:a16="http://schemas.microsoft.com/office/drawing/2014/main" val="2428426558"/>
                    </a:ext>
                  </a:extLst>
                </a:gridCol>
                <a:gridCol w="3732017">
                  <a:extLst>
                    <a:ext uri="{9D8B030D-6E8A-4147-A177-3AD203B41FA5}">
                      <a16:colId xmlns:a16="http://schemas.microsoft.com/office/drawing/2014/main" val="4260072082"/>
                    </a:ext>
                  </a:extLst>
                </a:gridCol>
                <a:gridCol w="2554138">
                  <a:extLst>
                    <a:ext uri="{9D8B030D-6E8A-4147-A177-3AD203B41FA5}">
                      <a16:colId xmlns:a16="http://schemas.microsoft.com/office/drawing/2014/main" val="369492135"/>
                    </a:ext>
                  </a:extLst>
                </a:gridCol>
              </a:tblGrid>
              <a:tr h="438024">
                <a:tc>
                  <a:txBody>
                    <a:bodyPr/>
                    <a:lstStyle/>
                    <a:p>
                      <a:pPr algn="ctr" fontAlgn="t"/>
                      <a:r>
                        <a:rPr lang="fr-FR">
                          <a:effectLst/>
                        </a:rPr>
                        <a:t>Opérateur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ctr" fontAlgn="t"/>
                      <a:r>
                        <a:rPr lang="fr-FR">
                          <a:effectLst/>
                        </a:rPr>
                        <a:t>La description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ctr" fontAlgn="t"/>
                      <a:r>
                        <a:rPr lang="fr-FR">
                          <a:effectLst/>
                        </a:rPr>
                        <a:t>Exemple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2263471706"/>
                  </a:ext>
                </a:extLst>
              </a:tr>
              <a:tr h="1282784">
                <a:tc>
                  <a:txBody>
                    <a:bodyPr/>
                    <a:lstStyle/>
                    <a:p>
                      <a:pPr algn="ctr" fontAlgn="ctr"/>
                      <a:r>
                        <a:rPr lang="fr-FR">
                          <a:effectLst/>
                        </a:rPr>
                        <a:t>&amp;&amp; (Et)</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fr-FR">
                          <a:effectLst/>
                        </a:rPr>
                        <a:t>L'opérateur renvoie true uniquement si toutes les expressions spécifiées renvoient true.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t"/>
                      <a:r>
                        <a:rPr lang="fr-FR">
                          <a:effectLst/>
                        </a:rPr>
                        <a:t>(A&gt; 10 &amp;&amp; B&gt; 10) est False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130876556"/>
                  </a:ext>
                </a:extLst>
              </a:tr>
              <a:tr h="1001198">
                <a:tc>
                  <a:txBody>
                    <a:bodyPr/>
                    <a:lstStyle/>
                    <a:p>
                      <a:pPr algn="ctr" fontAlgn="t"/>
                      <a:r>
                        <a:rPr lang="fr-FR">
                          <a:effectLst/>
                        </a:rPr>
                        <a:t>|| (OU)</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fr-FR">
                          <a:effectLst/>
                        </a:rPr>
                        <a:t>L'opérateur renvoie true si au moins une des expressions spécifiées renvoie true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t"/>
                      <a:r>
                        <a:rPr lang="fr-FR">
                          <a:effectLst/>
                        </a:rPr>
                        <a:t>(A&gt; 10 || B&gt; 10) est vrai</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773835006"/>
                  </a:ext>
                </a:extLst>
              </a:tr>
              <a:tr h="1001198">
                <a:tc>
                  <a:txBody>
                    <a:bodyPr/>
                    <a:lstStyle/>
                    <a:p>
                      <a:pPr algn="ctr" fontAlgn="t"/>
                      <a:r>
                        <a:rPr lang="fr-FR">
                          <a:effectLst/>
                        </a:rPr>
                        <a:t>! (NE PAS)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fr-FR">
                          <a:effectLst/>
                        </a:rPr>
                        <a:t>L'opérateur renvoie l'inverse du résultat de l'expression. Par exemple:! (&gt; 5) renvoie false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t"/>
                      <a:r>
                        <a:rPr lang="fr-FR" dirty="0">
                          <a:effectLst/>
                        </a:rPr>
                        <a:t>! (A&gt; 10) est vrai</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189258680"/>
                  </a:ext>
                </a:extLst>
              </a:tr>
            </a:tbl>
          </a:graphicData>
        </a:graphic>
      </p:graphicFrame>
    </p:spTree>
    <p:extLst>
      <p:ext uri="{BB962C8B-B14F-4D97-AF65-F5344CB8AC3E}">
        <p14:creationId xmlns:p14="http://schemas.microsoft.com/office/powerpoint/2010/main" val="33590390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dissolve">
                                      <p:cBhvr>
                                        <p:cTn id="7"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p:bldLst>
  </p:timing>
</p:sld>
</file>

<file path=ppt/theme/theme1.xml><?xml version="1.0" encoding="utf-8"?>
<a:theme xmlns:a="http://schemas.openxmlformats.org/drawingml/2006/main" name="TEMPLATE_PPT_FUTURA_DEF">
  <a:themeElements>
    <a:clrScheme name="Personnalisé 3">
      <a:dk1>
        <a:srgbClr val="000000"/>
      </a:dk1>
      <a:lt1>
        <a:srgbClr val="FFFFFF"/>
      </a:lt1>
      <a:dk2>
        <a:srgbClr val="44546A"/>
      </a:dk2>
      <a:lt2>
        <a:srgbClr val="E7E6E6"/>
      </a:lt2>
      <a:accent1>
        <a:srgbClr val="EB285A"/>
      </a:accent1>
      <a:accent2>
        <a:srgbClr val="4D2F6A"/>
      </a:accent2>
      <a:accent3>
        <a:srgbClr val="53BFEB"/>
      </a:accent3>
      <a:accent4>
        <a:srgbClr val="FFD64B"/>
      </a:accent4>
      <a:accent5>
        <a:srgbClr val="5B9BD5"/>
      </a:accent5>
      <a:accent6>
        <a:srgbClr val="1E053E"/>
      </a:accent6>
      <a:hlink>
        <a:srgbClr val="0563C1"/>
      </a:hlink>
      <a:folHlink>
        <a:srgbClr val="873B66"/>
      </a:folHlink>
    </a:clrScheme>
    <a:fontScheme name="sqli">
      <a:majorFont>
        <a:latin typeface="Futura Std ExtraBold"/>
        <a:ea typeface=""/>
        <a:cs typeface=""/>
      </a:majorFont>
      <a:minorFont>
        <a:latin typeface="Futura Std Light"/>
        <a:ea typeface=""/>
        <a:cs typeface=""/>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noAutofit/>
      </a:bodyPr>
      <a:lstStyle>
        <a:defPPr algn="l">
          <a:defRPr dirty="0" err="1" smtClean="0">
            <a:solidFill>
              <a:schemeClr val="accent6"/>
            </a:solidFill>
            <a:latin typeface="Futura Std Light" panose="020B0402020204020303" pitchFamily="34" charset="77"/>
          </a:defRPr>
        </a:defPPr>
      </a:lstStyle>
    </a:txDef>
  </a:objectDefaults>
  <a:extraClrSchemeLst/>
  <a:extLst>
    <a:ext uri="{05A4C25C-085E-4340-85A3-A5531E510DB2}">
      <thm15:themeFamily xmlns:thm15="http://schemas.microsoft.com/office/thememl/2012/main" name="TEMPLATE_PPT_FUTURA_DEF.pptx" id="{B17FC6B1-2F4D-447A-90AA-30E7FC42DC5A}" vid="{AA0DE07F-8B72-4F80-BB67-C34CEBC013EB}"/>
    </a:ext>
  </a:extLst>
</a:theme>
</file>

<file path=ppt/theme/theme2.xml><?xml version="1.0" encoding="utf-8"?>
<a:theme xmlns:a="http://schemas.openxmlformats.org/drawingml/2006/main" name="1_Office Theme">
  <a:themeElements>
    <a:clrScheme name="Personnalisé 3">
      <a:dk1>
        <a:srgbClr val="000000"/>
      </a:dk1>
      <a:lt1>
        <a:srgbClr val="FFFFFF"/>
      </a:lt1>
      <a:dk2>
        <a:srgbClr val="44546A"/>
      </a:dk2>
      <a:lt2>
        <a:srgbClr val="E7E6E6"/>
      </a:lt2>
      <a:accent1>
        <a:srgbClr val="EB285A"/>
      </a:accent1>
      <a:accent2>
        <a:srgbClr val="4D2F6A"/>
      </a:accent2>
      <a:accent3>
        <a:srgbClr val="53BFEB"/>
      </a:accent3>
      <a:accent4>
        <a:srgbClr val="FFD64B"/>
      </a:accent4>
      <a:accent5>
        <a:srgbClr val="5B9BD5"/>
      </a:accent5>
      <a:accent6>
        <a:srgbClr val="1E053E"/>
      </a:accent6>
      <a:hlink>
        <a:srgbClr val="0563C1"/>
      </a:hlink>
      <a:folHlink>
        <a:srgbClr val="873B66"/>
      </a:folHlink>
    </a:clrScheme>
    <a:fontScheme name="sqli">
      <a:majorFont>
        <a:latin typeface="Futura Std ExtraBold"/>
        <a:ea typeface=""/>
        <a:cs typeface=""/>
      </a:majorFont>
      <a:minorFont>
        <a:latin typeface="Futura Std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noAutofit/>
      </a:bodyPr>
      <a:lstStyle>
        <a:defPPr algn="l">
          <a:defRPr dirty="0" err="1" smtClean="0">
            <a:solidFill>
              <a:schemeClr val="accent6"/>
            </a:solidFill>
            <a:latin typeface="Futura Std Light" panose="020B0402020204020303" pitchFamily="34" charset="77"/>
          </a:defRPr>
        </a:defPPr>
      </a:lstStyle>
    </a:txDef>
  </a:objectDefaults>
  <a:extraClrSchemeLst/>
  <a:extLst>
    <a:ext uri="{05A4C25C-085E-4340-85A3-A5531E510DB2}">
      <thm15:themeFamily xmlns:thm15="http://schemas.microsoft.com/office/thememl/2012/main" name="TEMPLATE_PPT_FUTURA_DEF.potx" id="{F291670A-5200-4C36-AFDD-56C32B20A96D}" vid="{57298CAC-03A4-4613-9723-CF437D85DBEF}"/>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DIN Next LT Pro Medium Cond"/>
        <a:ea typeface=""/>
        <a:cs typeface=""/>
        <a:font script="Jpan" typeface="ＭＳ Ｐゴシック"/>
        <a:font script="Hang" typeface="맑은 고딕"/>
        <a:font script="Hans" typeface="宋体"/>
        <a:font script="Hant" typeface="新細明體"/>
        <a:font script="Arab" typeface="DIN Next LT Pro Medium Cond"/>
        <a:font script="Hebr" typeface="DIN Next LT Pro Medium Cond"/>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DIN Next LT Pro Medium Cond"/>
        <a:font script="Uigh" typeface="Microsoft Uighur"/>
      </a:majorFont>
      <a:minorFont>
        <a:latin typeface="DIN Next LT Pro Medium Cond"/>
        <a:ea typeface=""/>
        <a:cs typeface=""/>
        <a:font script="Jpan" typeface="ＭＳ Ｐゴシック"/>
        <a:font script="Hang" typeface="맑은 고딕"/>
        <a:font script="Hans" typeface="宋体"/>
        <a:font script="Hant" typeface="新細明體"/>
        <a:font script="Arab" typeface="DIN Next LT Pro Medium Cond"/>
        <a:font script="Hebr" typeface="DIN Next LT Pro Medium Con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DIN Next LT Pro Medium Cond"/>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ème Office">
  <a:themeElements>
    <a:clrScheme name="SQLI VALID">
      <a:dk1>
        <a:srgbClr val="000000"/>
      </a:dk1>
      <a:lt1>
        <a:sysClr val="window" lastClr="FFFFFF"/>
      </a:lt1>
      <a:dk2>
        <a:srgbClr val="E22F22"/>
      </a:dk2>
      <a:lt2>
        <a:srgbClr val="008CC9"/>
      </a:lt2>
      <a:accent1>
        <a:srgbClr val="F3DC8D"/>
      </a:accent1>
      <a:accent2>
        <a:srgbClr val="000000"/>
      </a:accent2>
      <a:accent3>
        <a:srgbClr val="FFFFFF"/>
      </a:accent3>
      <a:accent4>
        <a:srgbClr val="E22F22"/>
      </a:accent4>
      <a:accent5>
        <a:srgbClr val="008CC9"/>
      </a:accent5>
      <a:accent6>
        <a:srgbClr val="F3DC8D"/>
      </a:accent6>
      <a:hlink>
        <a:srgbClr val="FFFFFF"/>
      </a:hlink>
      <a:folHlink>
        <a:srgbClr val="FFFFFF"/>
      </a:folHlink>
    </a:clrScheme>
    <a:fontScheme name="Personnalisé 2">
      <a:majorFont>
        <a:latin typeface="DIN Next LT Pro Condensed"/>
        <a:ea typeface=""/>
        <a:cs typeface=""/>
      </a:majorFont>
      <a:minorFont>
        <a:latin typeface="DIN Next LT Pro Condense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TEMPLATE_PPT_FUTURA_DEF</Template>
  <TotalTime>36457</TotalTime>
  <Words>2622</Words>
  <Application>Microsoft Office PowerPoint</Application>
  <PresentationFormat>Affichage à l'écran (16:10)</PresentationFormat>
  <Paragraphs>456</Paragraphs>
  <Slides>61</Slides>
  <Notes>47</Notes>
  <HiddenSlides>0</HiddenSlides>
  <MMClips>0</MMClips>
  <ScaleCrop>false</ScaleCrop>
  <HeadingPairs>
    <vt:vector size="6" baseType="variant">
      <vt:variant>
        <vt:lpstr>Polices utilisées</vt:lpstr>
      </vt:variant>
      <vt:variant>
        <vt:i4>12</vt:i4>
      </vt:variant>
      <vt:variant>
        <vt:lpstr>Thème</vt:lpstr>
      </vt:variant>
      <vt:variant>
        <vt:i4>2</vt:i4>
      </vt:variant>
      <vt:variant>
        <vt:lpstr>Titres des diapositives</vt:lpstr>
      </vt:variant>
      <vt:variant>
        <vt:i4>61</vt:i4>
      </vt:variant>
    </vt:vector>
  </HeadingPairs>
  <TitlesOfParts>
    <vt:vector size="75" baseType="lpstr">
      <vt:lpstr>DIN Next LT Pro Medium Cond</vt:lpstr>
      <vt:lpstr>Futura Std Light</vt:lpstr>
      <vt:lpstr>Futura Std Medium</vt:lpstr>
      <vt:lpstr>Arial</vt:lpstr>
      <vt:lpstr>Lucida Grande</vt:lpstr>
      <vt:lpstr>Arial Narrow</vt:lpstr>
      <vt:lpstr>Futura Std ExtraBold</vt:lpstr>
      <vt:lpstr>Futura Std Book</vt:lpstr>
      <vt:lpstr>DIN Next LT Pro Light Condensed</vt:lpstr>
      <vt:lpstr>Wingdings</vt:lpstr>
      <vt:lpstr>Menlo</vt:lpstr>
      <vt:lpstr>DIN Next LT Pro Condensed</vt:lpstr>
      <vt:lpstr>TEMPLATE_PPT_FUTURA_DEF</vt:lpstr>
      <vt:lpstr>1_Office Theme</vt:lpstr>
      <vt:lpstr>Présentation PowerPoint</vt:lpstr>
      <vt:lpstr>Présentation PowerPoint</vt:lpstr>
      <vt:lpstr>Typescript</vt:lpstr>
      <vt:lpstr>Typescript</vt:lpstr>
      <vt:lpstr>Typescript</vt:lpstr>
      <vt:lpstr>Typescript</vt:lpstr>
      <vt:lpstr>Typescript</vt:lpstr>
      <vt:lpstr>Typescript</vt:lpstr>
      <vt:lpstr>Typescript</vt:lpstr>
      <vt:lpstr>Typescript</vt:lpstr>
      <vt:lpstr>Typescript</vt:lpstr>
      <vt:lpstr>Typescript</vt:lpstr>
      <vt:lpstr>Typescript</vt:lpstr>
      <vt:lpstr>Typescript</vt:lpstr>
      <vt:lpstr>Typescript</vt:lpstr>
      <vt:lpstr>Typescript</vt:lpstr>
      <vt:lpstr>Typescript</vt:lpstr>
      <vt:lpstr>Typescript</vt:lpstr>
      <vt:lpstr>Présentation PowerPoint</vt:lpstr>
      <vt:lpstr>Introduction</vt:lpstr>
      <vt:lpstr>Introduction</vt:lpstr>
      <vt:lpstr>Introduction</vt:lpstr>
      <vt:lpstr>Introduction</vt:lpstr>
      <vt:lpstr>Présentation PowerPoint</vt:lpstr>
      <vt:lpstr>Components</vt:lpstr>
      <vt:lpstr>Components</vt:lpstr>
      <vt:lpstr>Présentation PowerPoint</vt:lpstr>
      <vt:lpstr>Components</vt:lpstr>
      <vt:lpstr>Présentation PowerPoint</vt:lpstr>
      <vt:lpstr>Components</vt:lpstr>
      <vt:lpstr>Components</vt:lpstr>
      <vt:lpstr>Présentation PowerPoint</vt:lpstr>
      <vt:lpstr>Components</vt:lpstr>
      <vt:lpstr>Components</vt:lpstr>
      <vt:lpstr>Présentation PowerPoint</vt:lpstr>
      <vt:lpstr>Directives</vt:lpstr>
      <vt:lpstr>Présentation PowerPoint</vt:lpstr>
      <vt:lpstr>directives structurelles </vt:lpstr>
      <vt:lpstr>directives structurelles </vt:lpstr>
      <vt:lpstr>directives structurelles </vt:lpstr>
      <vt:lpstr>directives structurelles </vt:lpstr>
      <vt:lpstr>Présentation PowerPoint</vt:lpstr>
      <vt:lpstr>Directives</vt:lpstr>
      <vt:lpstr>Directives</vt:lpstr>
      <vt:lpstr>Présentation PowerPoint</vt:lpstr>
      <vt:lpstr>Pipe</vt:lpstr>
      <vt:lpstr>Pipe</vt:lpstr>
      <vt:lpstr>Pipe</vt:lpstr>
      <vt:lpstr>Pipe</vt:lpstr>
      <vt:lpstr>Présentation PowerPoint</vt:lpstr>
      <vt:lpstr>Routing &amp; Navigation</vt:lpstr>
      <vt:lpstr>Routing &amp; Navigation</vt:lpstr>
      <vt:lpstr>Routing &amp; Navigation</vt:lpstr>
      <vt:lpstr>Routing &amp; Navigation</vt:lpstr>
      <vt:lpstr>Présentation PowerPoint</vt:lpstr>
      <vt:lpstr>HttpClient</vt:lpstr>
      <vt:lpstr>HttpClient</vt:lpstr>
      <vt:lpstr>HttpClient</vt:lpstr>
      <vt:lpstr>HttpClient</vt:lpstr>
      <vt:lpstr>HttpClient</vt:lpstr>
      <vt:lpstr>Présentation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subject/>
  <dc:creator>melabbade@sqli.com</dc:creator>
  <cp:keywords/>
  <dc:description/>
  <cp:lastModifiedBy>Elabbade Mouad</cp:lastModifiedBy>
  <cp:revision>942</cp:revision>
  <dcterms:created xsi:type="dcterms:W3CDTF">2015-07-14T09:54:45Z</dcterms:created>
  <dcterms:modified xsi:type="dcterms:W3CDTF">2019-03-18T08:22:42Z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lueKiwi.InstanceUrl">
    <vt:lpwstr>https://booster-sqli.bluekiwi.net</vt:lpwstr>
  </property>
  <property fmtid="{D5CDD505-2E9C-101B-9397-08002B2CF9AE}" pid="3" name="BlueKiwi.PostId">
    <vt:i4>60751</vt:i4>
  </property>
  <property fmtid="{D5CDD505-2E9C-101B-9397-08002B2CF9AE}" pid="4" name="BlueKiwi.VersionNumber">
    <vt:i4>2</vt:i4>
  </property>
  <property fmtid="{D5CDD505-2E9C-101B-9397-08002B2CF9AE}" pid="5" name="BlueKiwi.RevisionNumber">
    <vt:i4>13</vt:i4>
  </property>
  <property fmtid="{D5CDD505-2E9C-101B-9397-08002B2CF9AE}" pid="6" name="BlueKiwi.FileId">
    <vt:i4>55474</vt:i4>
  </property>
  <property fmtid="{D5CDD505-2E9C-101B-9397-08002B2CF9AE}" pid="7" name="BlueKiwi.Tags">
    <vt:lpwstr>template ppt, template word, IdentiteVisuelle, Identité visuelle, SQLI Group, Templates, templates 2014</vt:lpwstr>
  </property>
</Properties>
</file>